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6368"/>
    <a:srgbClr val="11403C"/>
    <a:srgbClr val="BFCC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16EE40-B87C-4A6D-A7C7-0B49D0905790}" v="2653" dt="2021-02-07T14:37:07.7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772253-DC84-49F4-9C0F-F4C9E33B60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080D5E9-89F2-494E-8111-CD61A8DF47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FBBB94-619A-4D32-AE11-77511A6B0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7741D-8F04-4B8C-B7F3-C9069E74AC46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DDEF13-5CE8-4BB4-95A0-166D49FBC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50F2A9-64E2-428B-ABF0-A1EAC2B56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E62A-1F61-468D-83B2-53B1CB3E4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232557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E74C3C-C9F2-4092-8988-25BE392D2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BE2109-5E27-4CFF-B385-8BD8EC95B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F5DACA-35EB-4CE8-A921-09BCF9AE1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7741D-8F04-4B8C-B7F3-C9069E74AC46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469F47-95E2-4311-9CD0-710B9DDF3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BCF1C0-3F6D-41BA-85C3-BE272E052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E62A-1F61-468D-83B2-53B1CB3E4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005038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32641A5-A42A-4431-9A3B-75AEF14021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96808D8-E7BD-4F08-9B64-F89F284E72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1EAA9D-EA95-4443-86A5-ECB200CFA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7741D-8F04-4B8C-B7F3-C9069E74AC46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6DCD08-CEC0-491B-A3DE-AE64503FA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768773-9CCA-441F-A00A-4042A582B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E62A-1F61-468D-83B2-53B1CB3E4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537649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3E12CE-75D1-4084-90F8-66567DE7F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046A70-4908-49EB-9A98-5816FB930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89C833-B65A-4C1E-8333-FB512B98B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7741D-8F04-4B8C-B7F3-C9069E74AC46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C7CAF3-D6E0-4CE5-8489-28277FFB8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7B2532-E39D-4C85-874E-C1B8F9A0B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E62A-1F61-468D-83B2-53B1CB3E4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812878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23B82D-5CEA-436C-8DED-AFC2D1352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6950B1-2362-4831-A798-BE4575491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047DF6-3508-4BBD-B0CC-C48B4E2D6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7741D-8F04-4B8C-B7F3-C9069E74AC46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264A25-C4B5-4793-916D-A4F1E3760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0F194A-8422-4933-A733-8C9B5D03A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E62A-1F61-468D-83B2-53B1CB3E4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351619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B07D5-F1D1-4015-841C-3B9D24C0D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60B577-EDFA-4552-A335-65B8A5142B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0561F5C-3D0B-4C97-8AB8-56A9E94A9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607CDB-A8E9-4D51-9413-DE7C4DB22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7741D-8F04-4B8C-B7F3-C9069E74AC46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34073A-769B-408C-8531-FB690A5A7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A7C584-34D2-45F5-ABCE-8C830AB13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E62A-1F61-468D-83B2-53B1CB3E4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558168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8F71A-943D-4386-9C53-212554661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63452B-4016-4B01-8FEA-4BA114CAF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7452DC4-952E-4DA2-8C8C-9085207538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4CB85A2-B737-4335-B42F-2485833D86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8951D1C-97AE-4912-A59C-2EE615B4C0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B4FCCBE-4F63-4E38-AEF8-33F8236AE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7741D-8F04-4B8C-B7F3-C9069E74AC46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7743CE-F39D-4E0E-A343-606409693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143E38-77EB-4B61-97A8-8C2D8AA33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E62A-1F61-468D-83B2-53B1CB3E4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975890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713ED3-E4DE-437C-9570-4E4EC9218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8B6BBAC-9321-4A4D-AE1E-09A9A1F64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7741D-8F04-4B8C-B7F3-C9069E74AC46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B974A72-7820-4B07-AE2B-946A07549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00111B0-2920-4642-A479-3E9635D72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E62A-1F61-468D-83B2-53B1CB3E4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092651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EEC57ED-380D-47A7-9727-7A08BE800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7741D-8F04-4B8C-B7F3-C9069E74AC46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355AEFE-E830-430C-8276-2F3FFE33E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8CB6F00-55E2-4A99-981D-1C0E2C6B5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E62A-1F61-468D-83B2-53B1CB3E4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461170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D7F761-C112-47D4-A9B0-0A258825A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6F5F97-089B-4D44-8F87-FEE69124F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1A7909A-8D9B-47CA-8890-3AA1C8C01E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3C8293-798F-45B2-8ED0-DAB17B1EC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7741D-8F04-4B8C-B7F3-C9069E74AC46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C6BD88C-6FD8-40BA-A900-CB4A9645A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9FE4A3-C3E7-4A89-B8F0-64B51F0C7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E62A-1F61-468D-83B2-53B1CB3E4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322971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64F36C-966E-4240-A8F6-F80352DE8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1C819A5-B451-41A9-95EC-054F33376C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335A25E-F434-42C4-B78E-64882B7E1E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735C38-1A7E-49B5-88A8-B03F54F1E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7741D-8F04-4B8C-B7F3-C9069E74AC46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93B413A-6F31-4AAD-8C77-16002123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734A4EE-7205-400C-ABDC-515E1E0EB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E62A-1F61-468D-83B2-53B1CB3E4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251819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A4B807-DEC4-4CD6-961E-15B4E72A7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02B537D-CD95-4A78-A099-31F7BEFA89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30C50D-E35D-4120-81A5-07D71112CF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7741D-8F04-4B8C-B7F3-C9069E74AC46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A5B8E0-645A-407E-A38E-F0F49C3E62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F7CBD1-7F94-4A4B-82AE-855C64009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9E62A-1F61-468D-83B2-53B1CB3E4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871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6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7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1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11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1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13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7CA837D1-6105-4E0F-BD50-AD0A249BE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65285" cy="6857991"/>
          </a:xfrm>
          <a:prstGeom prst="rect">
            <a:avLst/>
          </a:prstGeom>
          <a:noFill/>
          <a:effectLst>
            <a:reflection stA="99000"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D9EAAE6-E1B7-4DBF-97AD-8B96D13665B7}"/>
              </a:ext>
            </a:extLst>
          </p:cNvPr>
          <p:cNvSpPr txBox="1"/>
          <p:nvPr/>
        </p:nvSpPr>
        <p:spPr>
          <a:xfrm>
            <a:off x="5830346" y="1037169"/>
            <a:ext cx="1711356" cy="400110"/>
          </a:xfrm>
          <a:prstGeom prst="rect">
            <a:avLst/>
          </a:prstGeom>
          <a:noFill/>
          <a:effectLst>
            <a:reflection endPos="0" dir="5400000" sy="-100000" algn="bl" rotWithShape="0"/>
          </a:effectLst>
        </p:spPr>
        <p:txBody>
          <a:bodyPr vert="horz" wrap="square" rtlCol="0">
            <a:spAutoFit/>
          </a:bodyPr>
          <a:lstStyle/>
          <a:p>
            <a:r>
              <a:rPr lang="ru-RU" sz="2000" dirty="0">
                <a:solidFill>
                  <a:schemeClr val="tx1">
                    <a:alpha val="30000"/>
                  </a:schemeClr>
                </a:solidFill>
                <a:latin typeface="Arial Nova Light" panose="020B0304020202020204" pitchFamily="34" charset="0"/>
              </a:rPr>
              <a:t>5 </a:t>
            </a:r>
            <a:r>
              <a:rPr lang="ru-RU" sz="2000" dirty="0">
                <a:solidFill>
                  <a:schemeClr val="tx1">
                    <a:alpha val="30000"/>
                  </a:schemeClr>
                </a:solidFill>
                <a:effectLst>
                  <a:reflection endPos="0" dist="50800" dir="5400000" sy="-100000" algn="bl" rotWithShape="0"/>
                </a:effectLst>
                <a:latin typeface="Arial Nova Light" panose="020B0304020202020204" pitchFamily="34" charset="0"/>
              </a:rPr>
              <a:t>КЛАСС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AD3DDCA-EA93-4413-9FC8-ED2BCC4A576E}"/>
              </a:ext>
            </a:extLst>
          </p:cNvPr>
          <p:cNvSpPr/>
          <p:nvPr/>
        </p:nvSpPr>
        <p:spPr>
          <a:xfrm>
            <a:off x="4121934" y="1127757"/>
            <a:ext cx="5746460" cy="494187"/>
          </a:xfrm>
          <a:prstGeom prst="rect">
            <a:avLst/>
          </a:prstGeom>
          <a:solidFill>
            <a:srgbClr val="BFCCC2">
              <a:alpha val="50000"/>
            </a:srgbClr>
          </a:solidFill>
          <a:ln>
            <a:noFill/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E04D0A-A812-4FAC-B225-BE2EA70C2A4E}"/>
              </a:ext>
            </a:extLst>
          </p:cNvPr>
          <p:cNvSpPr txBox="1"/>
          <p:nvPr/>
        </p:nvSpPr>
        <p:spPr>
          <a:xfrm>
            <a:off x="1644241" y="899896"/>
            <a:ext cx="4202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11403C"/>
                </a:solidFill>
                <a:latin typeface="Arial Nova Light" panose="020B0304020202020204" pitchFamily="34" charset="0"/>
              </a:rPr>
              <a:t>РУЧНОЕ</a:t>
            </a:r>
            <a:r>
              <a:rPr lang="ru-RU" sz="3200" dirty="0">
                <a:latin typeface="Arial Nova Light" panose="020B0304020202020204" pitchFamily="34" charset="0"/>
              </a:rPr>
              <a:t> ТКАЧЕСТВО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10057E-ED50-40E4-818D-ADB1E771A2DB}"/>
              </a:ext>
            </a:extLst>
          </p:cNvPr>
          <p:cNvSpPr txBox="1"/>
          <p:nvPr/>
        </p:nvSpPr>
        <p:spPr>
          <a:xfrm>
            <a:off x="2738529" y="2542900"/>
            <a:ext cx="7495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Arial Nova Light" panose="020B0304020202020204" pitchFamily="34" charset="0"/>
              </a:rPr>
              <a:t>Урок технологии в рамках</a:t>
            </a:r>
          </a:p>
          <a:p>
            <a:pPr algn="ctr"/>
            <a:r>
              <a:rPr lang="ru-RU" sz="3200" dirty="0">
                <a:latin typeface="Arial Nova Light" panose="020B0304020202020204" pitchFamily="34" charset="0"/>
              </a:rPr>
              <a:t>сетевого взаимодействия 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0F5E41EA-E7DC-4D9D-9FEC-869FA9D64575}"/>
              </a:ext>
            </a:extLst>
          </p:cNvPr>
          <p:cNvCxnSpPr>
            <a:endCxn id="3" idx="1"/>
          </p:cNvCxnSpPr>
          <p:nvPr/>
        </p:nvCxnSpPr>
        <p:spPr>
          <a:xfrm flipV="1">
            <a:off x="0" y="1192284"/>
            <a:ext cx="1644241" cy="7342"/>
          </a:xfrm>
          <a:prstGeom prst="line">
            <a:avLst/>
          </a:prstGeom>
          <a:ln>
            <a:solidFill>
              <a:srgbClr val="114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DB7EC020-4766-402A-9C85-4FEC06CE19D6}"/>
              </a:ext>
            </a:extLst>
          </p:cNvPr>
          <p:cNvCxnSpPr>
            <a:cxnSpLocks/>
          </p:cNvCxnSpPr>
          <p:nvPr/>
        </p:nvCxnSpPr>
        <p:spPr>
          <a:xfrm>
            <a:off x="5764635" y="1208366"/>
            <a:ext cx="6427365" cy="0"/>
          </a:xfrm>
          <a:prstGeom prst="line">
            <a:avLst/>
          </a:prstGeom>
          <a:ln>
            <a:solidFill>
              <a:srgbClr val="114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F8EE733-4F24-4BF7-9BE8-0F60F015FFCA}"/>
              </a:ext>
            </a:extLst>
          </p:cNvPr>
          <p:cNvSpPr txBox="1"/>
          <p:nvPr/>
        </p:nvSpPr>
        <p:spPr>
          <a:xfrm>
            <a:off x="5764635" y="1132930"/>
            <a:ext cx="144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Nova Light" panose="020B0304020202020204" pitchFamily="34" charset="0"/>
              </a:rPr>
              <a:t>5 </a:t>
            </a:r>
            <a:r>
              <a:rPr lang="ru-RU" sz="2000" dirty="0">
                <a:latin typeface="Arial Nova Light" panose="020B0304020202020204" pitchFamily="34" charset="0"/>
              </a:rPr>
              <a:t> </a:t>
            </a:r>
            <a:r>
              <a:rPr lang="ru-RU" dirty="0">
                <a:effectLst>
                  <a:reflection stA="45000" endPos="0" dir="5400000" sy="-100000" algn="bl" rotWithShape="0"/>
                </a:effectLst>
                <a:latin typeface="Arial Nova Light" panose="020B0304020202020204" pitchFamily="34" charset="0"/>
              </a:rPr>
              <a:t>КЛАСС</a:t>
            </a:r>
          </a:p>
        </p:txBody>
      </p:sp>
      <p:sp>
        <p:nvSpPr>
          <p:cNvPr id="27" name="Рисунок 25">
            <a:extLst>
              <a:ext uri="{FF2B5EF4-FFF2-40B4-BE49-F238E27FC236}">
                <a16:creationId xmlns:a16="http://schemas.microsoft.com/office/drawing/2014/main" id="{DD74F40D-995C-47C9-B987-880010576CDF}"/>
              </a:ext>
            </a:extLst>
          </p:cNvPr>
          <p:cNvSpPr/>
          <p:nvPr/>
        </p:nvSpPr>
        <p:spPr>
          <a:xfrm>
            <a:off x="4048134" y="5479262"/>
            <a:ext cx="516826" cy="1395507"/>
          </a:xfrm>
          <a:custGeom>
            <a:avLst/>
            <a:gdLst>
              <a:gd name="connsiteX0" fmla="*/ 397955 w 516826"/>
              <a:gd name="connsiteY0" fmla="*/ 688848 h 1395507"/>
              <a:gd name="connsiteX1" fmla="*/ 516826 w 516826"/>
              <a:gd name="connsiteY1" fmla="*/ 883349 h 1395507"/>
              <a:gd name="connsiteX2" fmla="*/ 69342 w 516826"/>
              <a:gd name="connsiteY2" fmla="*/ 852583 h 1395507"/>
              <a:gd name="connsiteX3" fmla="*/ 176117 w 516826"/>
              <a:gd name="connsiteY3" fmla="*/ 673322 h 1395507"/>
              <a:gd name="connsiteX4" fmla="*/ 0 w 516826"/>
              <a:gd name="connsiteY4" fmla="*/ 665607 h 1395507"/>
              <a:gd name="connsiteX5" fmla="*/ 190500 w 516826"/>
              <a:gd name="connsiteY5" fmla="*/ 504825 h 1395507"/>
              <a:gd name="connsiteX6" fmla="*/ 93917 w 516826"/>
              <a:gd name="connsiteY6" fmla="*/ 477203 h 1395507"/>
              <a:gd name="connsiteX7" fmla="*/ 202025 w 516826"/>
              <a:gd name="connsiteY7" fmla="*/ 330327 h 1395507"/>
              <a:gd name="connsiteX8" fmla="*/ 113538 w 516826"/>
              <a:gd name="connsiteY8" fmla="*/ 294704 h 1395507"/>
              <a:gd name="connsiteX9" fmla="*/ 271653 w 516826"/>
              <a:gd name="connsiteY9" fmla="*/ 40862 h 1395507"/>
              <a:gd name="connsiteX10" fmla="*/ 334613 w 516826"/>
              <a:gd name="connsiteY10" fmla="*/ 0 h 1395507"/>
              <a:gd name="connsiteX11" fmla="*/ 325088 w 516826"/>
              <a:gd name="connsiteY11" fmla="*/ 149543 h 1395507"/>
              <a:gd name="connsiteX12" fmla="*/ 444722 w 516826"/>
              <a:gd name="connsiteY12" fmla="*/ 297275 h 1395507"/>
              <a:gd name="connsiteX13" fmla="*/ 361664 w 516826"/>
              <a:gd name="connsiteY13" fmla="*/ 312515 h 1395507"/>
              <a:gd name="connsiteX14" fmla="*/ 481679 w 516826"/>
              <a:gd name="connsiteY14" fmla="*/ 478536 h 1395507"/>
              <a:gd name="connsiteX15" fmla="*/ 375666 w 516826"/>
              <a:gd name="connsiteY15" fmla="*/ 502444 h 1395507"/>
              <a:gd name="connsiteX16" fmla="*/ 504158 w 516826"/>
              <a:gd name="connsiteY16" fmla="*/ 654844 h 1395507"/>
              <a:gd name="connsiteX17" fmla="*/ 234696 w 516826"/>
              <a:gd name="connsiteY17" fmla="*/ 939260 h 1395507"/>
              <a:gd name="connsiteX18" fmla="*/ 329470 w 516826"/>
              <a:gd name="connsiteY18" fmla="*/ 929735 h 1395507"/>
              <a:gd name="connsiteX19" fmla="*/ 362141 w 516826"/>
              <a:gd name="connsiteY19" fmla="*/ 1304735 h 1395507"/>
              <a:gd name="connsiteX20" fmla="*/ 445675 w 516826"/>
              <a:gd name="connsiteY20" fmla="*/ 1395508 h 1395507"/>
              <a:gd name="connsiteX21" fmla="*/ 120491 w 516826"/>
              <a:gd name="connsiteY21" fmla="*/ 1393698 h 1395507"/>
              <a:gd name="connsiteX22" fmla="*/ 212789 w 516826"/>
              <a:gd name="connsiteY22" fmla="*/ 1303782 h 139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16826" h="1395507">
                <a:moveTo>
                  <a:pt x="397955" y="688848"/>
                </a:moveTo>
                <a:lnTo>
                  <a:pt x="516826" y="883349"/>
                </a:lnTo>
                <a:lnTo>
                  <a:pt x="69342" y="852583"/>
                </a:lnTo>
                <a:lnTo>
                  <a:pt x="176117" y="673322"/>
                </a:lnTo>
                <a:lnTo>
                  <a:pt x="0" y="665607"/>
                </a:lnTo>
                <a:lnTo>
                  <a:pt x="190500" y="504825"/>
                </a:lnTo>
                <a:lnTo>
                  <a:pt x="93917" y="477203"/>
                </a:lnTo>
                <a:lnTo>
                  <a:pt x="202025" y="330327"/>
                </a:lnTo>
                <a:lnTo>
                  <a:pt x="113538" y="294704"/>
                </a:lnTo>
                <a:lnTo>
                  <a:pt x="271653" y="40862"/>
                </a:lnTo>
                <a:lnTo>
                  <a:pt x="334613" y="0"/>
                </a:lnTo>
                <a:lnTo>
                  <a:pt x="325088" y="149543"/>
                </a:lnTo>
                <a:lnTo>
                  <a:pt x="444722" y="297275"/>
                </a:lnTo>
                <a:lnTo>
                  <a:pt x="361664" y="312515"/>
                </a:lnTo>
                <a:lnTo>
                  <a:pt x="481679" y="478536"/>
                </a:lnTo>
                <a:lnTo>
                  <a:pt x="375666" y="502444"/>
                </a:lnTo>
                <a:lnTo>
                  <a:pt x="504158" y="654844"/>
                </a:lnTo>
                <a:close/>
                <a:moveTo>
                  <a:pt x="234696" y="939260"/>
                </a:moveTo>
                <a:lnTo>
                  <a:pt x="329470" y="929735"/>
                </a:lnTo>
                <a:lnTo>
                  <a:pt x="362141" y="1304735"/>
                </a:lnTo>
                <a:lnTo>
                  <a:pt x="445675" y="1395508"/>
                </a:lnTo>
                <a:lnTo>
                  <a:pt x="120491" y="1393698"/>
                </a:lnTo>
                <a:lnTo>
                  <a:pt x="212789" y="1303782"/>
                </a:lnTo>
                <a:close/>
              </a:path>
            </a:pathLst>
          </a:custGeom>
          <a:solidFill>
            <a:srgbClr val="11403C">
              <a:alpha val="90000"/>
            </a:srgbClr>
          </a:solidFill>
          <a:ln w="9525" cap="flat">
            <a:noFill/>
            <a:prstDash val="solid"/>
            <a:miter/>
          </a:ln>
          <a:effectLst>
            <a:outerShdw blurRad="88900" dist="127000" sx="140000" sy="140000" algn="ctr" rotWithShape="0">
              <a:srgbClr val="000000">
                <a:alpha val="43137"/>
              </a:srgbClr>
            </a:outerShdw>
          </a:effectLst>
        </p:spPr>
        <p:txBody>
          <a:bodyPr rtlCol="0" anchor="ctr"/>
          <a:lstStyle/>
          <a:p>
            <a:endParaRPr lang="ru-RU"/>
          </a:p>
        </p:txBody>
      </p:sp>
      <p:sp>
        <p:nvSpPr>
          <p:cNvPr id="31" name="Рисунок 25">
            <a:extLst>
              <a:ext uri="{FF2B5EF4-FFF2-40B4-BE49-F238E27FC236}">
                <a16:creationId xmlns:a16="http://schemas.microsoft.com/office/drawing/2014/main" id="{174E23C9-D527-47F0-9573-3E5CC0DD761B}"/>
              </a:ext>
            </a:extLst>
          </p:cNvPr>
          <p:cNvSpPr/>
          <p:nvPr/>
        </p:nvSpPr>
        <p:spPr>
          <a:xfrm>
            <a:off x="5542194" y="5479262"/>
            <a:ext cx="516826" cy="1395507"/>
          </a:xfrm>
          <a:custGeom>
            <a:avLst/>
            <a:gdLst>
              <a:gd name="connsiteX0" fmla="*/ 397955 w 516826"/>
              <a:gd name="connsiteY0" fmla="*/ 688848 h 1395507"/>
              <a:gd name="connsiteX1" fmla="*/ 516826 w 516826"/>
              <a:gd name="connsiteY1" fmla="*/ 883349 h 1395507"/>
              <a:gd name="connsiteX2" fmla="*/ 69342 w 516826"/>
              <a:gd name="connsiteY2" fmla="*/ 852583 h 1395507"/>
              <a:gd name="connsiteX3" fmla="*/ 176117 w 516826"/>
              <a:gd name="connsiteY3" fmla="*/ 673322 h 1395507"/>
              <a:gd name="connsiteX4" fmla="*/ 0 w 516826"/>
              <a:gd name="connsiteY4" fmla="*/ 665607 h 1395507"/>
              <a:gd name="connsiteX5" fmla="*/ 190500 w 516826"/>
              <a:gd name="connsiteY5" fmla="*/ 504825 h 1395507"/>
              <a:gd name="connsiteX6" fmla="*/ 93917 w 516826"/>
              <a:gd name="connsiteY6" fmla="*/ 477203 h 1395507"/>
              <a:gd name="connsiteX7" fmla="*/ 202025 w 516826"/>
              <a:gd name="connsiteY7" fmla="*/ 330327 h 1395507"/>
              <a:gd name="connsiteX8" fmla="*/ 113538 w 516826"/>
              <a:gd name="connsiteY8" fmla="*/ 294704 h 1395507"/>
              <a:gd name="connsiteX9" fmla="*/ 271653 w 516826"/>
              <a:gd name="connsiteY9" fmla="*/ 40862 h 1395507"/>
              <a:gd name="connsiteX10" fmla="*/ 334613 w 516826"/>
              <a:gd name="connsiteY10" fmla="*/ 0 h 1395507"/>
              <a:gd name="connsiteX11" fmla="*/ 325088 w 516826"/>
              <a:gd name="connsiteY11" fmla="*/ 149543 h 1395507"/>
              <a:gd name="connsiteX12" fmla="*/ 444722 w 516826"/>
              <a:gd name="connsiteY12" fmla="*/ 297275 h 1395507"/>
              <a:gd name="connsiteX13" fmla="*/ 361664 w 516826"/>
              <a:gd name="connsiteY13" fmla="*/ 312515 h 1395507"/>
              <a:gd name="connsiteX14" fmla="*/ 481679 w 516826"/>
              <a:gd name="connsiteY14" fmla="*/ 478536 h 1395507"/>
              <a:gd name="connsiteX15" fmla="*/ 375666 w 516826"/>
              <a:gd name="connsiteY15" fmla="*/ 502444 h 1395507"/>
              <a:gd name="connsiteX16" fmla="*/ 504158 w 516826"/>
              <a:gd name="connsiteY16" fmla="*/ 654844 h 1395507"/>
              <a:gd name="connsiteX17" fmla="*/ 234696 w 516826"/>
              <a:gd name="connsiteY17" fmla="*/ 939260 h 1395507"/>
              <a:gd name="connsiteX18" fmla="*/ 329470 w 516826"/>
              <a:gd name="connsiteY18" fmla="*/ 929735 h 1395507"/>
              <a:gd name="connsiteX19" fmla="*/ 362141 w 516826"/>
              <a:gd name="connsiteY19" fmla="*/ 1304735 h 1395507"/>
              <a:gd name="connsiteX20" fmla="*/ 445675 w 516826"/>
              <a:gd name="connsiteY20" fmla="*/ 1395508 h 1395507"/>
              <a:gd name="connsiteX21" fmla="*/ 120491 w 516826"/>
              <a:gd name="connsiteY21" fmla="*/ 1393698 h 1395507"/>
              <a:gd name="connsiteX22" fmla="*/ 212789 w 516826"/>
              <a:gd name="connsiteY22" fmla="*/ 1303782 h 139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16826" h="1395507">
                <a:moveTo>
                  <a:pt x="397955" y="688848"/>
                </a:moveTo>
                <a:lnTo>
                  <a:pt x="516826" y="883349"/>
                </a:lnTo>
                <a:lnTo>
                  <a:pt x="69342" y="852583"/>
                </a:lnTo>
                <a:lnTo>
                  <a:pt x="176117" y="673322"/>
                </a:lnTo>
                <a:lnTo>
                  <a:pt x="0" y="665607"/>
                </a:lnTo>
                <a:lnTo>
                  <a:pt x="190500" y="504825"/>
                </a:lnTo>
                <a:lnTo>
                  <a:pt x="93917" y="477203"/>
                </a:lnTo>
                <a:lnTo>
                  <a:pt x="202025" y="330327"/>
                </a:lnTo>
                <a:lnTo>
                  <a:pt x="113538" y="294704"/>
                </a:lnTo>
                <a:lnTo>
                  <a:pt x="271653" y="40862"/>
                </a:lnTo>
                <a:lnTo>
                  <a:pt x="334613" y="0"/>
                </a:lnTo>
                <a:lnTo>
                  <a:pt x="325088" y="149543"/>
                </a:lnTo>
                <a:lnTo>
                  <a:pt x="444722" y="297275"/>
                </a:lnTo>
                <a:lnTo>
                  <a:pt x="361664" y="312515"/>
                </a:lnTo>
                <a:lnTo>
                  <a:pt x="481679" y="478536"/>
                </a:lnTo>
                <a:lnTo>
                  <a:pt x="375666" y="502444"/>
                </a:lnTo>
                <a:lnTo>
                  <a:pt x="504158" y="654844"/>
                </a:lnTo>
                <a:close/>
                <a:moveTo>
                  <a:pt x="234696" y="939260"/>
                </a:moveTo>
                <a:lnTo>
                  <a:pt x="329470" y="929735"/>
                </a:lnTo>
                <a:lnTo>
                  <a:pt x="362141" y="1304735"/>
                </a:lnTo>
                <a:lnTo>
                  <a:pt x="445675" y="1395508"/>
                </a:lnTo>
                <a:lnTo>
                  <a:pt x="120491" y="1393698"/>
                </a:lnTo>
                <a:lnTo>
                  <a:pt x="212789" y="1303782"/>
                </a:lnTo>
                <a:close/>
              </a:path>
            </a:pathLst>
          </a:custGeom>
          <a:solidFill>
            <a:srgbClr val="11403C">
              <a:alpha val="90000"/>
            </a:srgbClr>
          </a:solidFill>
          <a:ln w="9525" cap="flat">
            <a:noFill/>
            <a:prstDash val="solid"/>
            <a:miter/>
          </a:ln>
          <a:effectLst>
            <a:outerShdw blurRad="88900" dist="127000" sx="140000" sy="140000" algn="ctr" rotWithShape="0">
              <a:srgbClr val="000000">
                <a:alpha val="43137"/>
              </a:srgbClr>
            </a:outerShdw>
          </a:effectLst>
        </p:spPr>
        <p:txBody>
          <a:bodyPr rtlCol="0" anchor="ctr"/>
          <a:lstStyle/>
          <a:p>
            <a:endParaRPr lang="ru-RU"/>
          </a:p>
        </p:txBody>
      </p:sp>
      <p:sp>
        <p:nvSpPr>
          <p:cNvPr id="32" name="Рисунок 25">
            <a:extLst>
              <a:ext uri="{FF2B5EF4-FFF2-40B4-BE49-F238E27FC236}">
                <a16:creationId xmlns:a16="http://schemas.microsoft.com/office/drawing/2014/main" id="{F841FF1B-45CB-49AC-A9F3-ED435C5E95E8}"/>
              </a:ext>
            </a:extLst>
          </p:cNvPr>
          <p:cNvSpPr/>
          <p:nvPr/>
        </p:nvSpPr>
        <p:spPr>
          <a:xfrm>
            <a:off x="10062364" y="5479262"/>
            <a:ext cx="516826" cy="1395507"/>
          </a:xfrm>
          <a:custGeom>
            <a:avLst/>
            <a:gdLst>
              <a:gd name="connsiteX0" fmla="*/ 397955 w 516826"/>
              <a:gd name="connsiteY0" fmla="*/ 688848 h 1395507"/>
              <a:gd name="connsiteX1" fmla="*/ 516826 w 516826"/>
              <a:gd name="connsiteY1" fmla="*/ 883349 h 1395507"/>
              <a:gd name="connsiteX2" fmla="*/ 69342 w 516826"/>
              <a:gd name="connsiteY2" fmla="*/ 852583 h 1395507"/>
              <a:gd name="connsiteX3" fmla="*/ 176117 w 516826"/>
              <a:gd name="connsiteY3" fmla="*/ 673322 h 1395507"/>
              <a:gd name="connsiteX4" fmla="*/ 0 w 516826"/>
              <a:gd name="connsiteY4" fmla="*/ 665607 h 1395507"/>
              <a:gd name="connsiteX5" fmla="*/ 190500 w 516826"/>
              <a:gd name="connsiteY5" fmla="*/ 504825 h 1395507"/>
              <a:gd name="connsiteX6" fmla="*/ 93917 w 516826"/>
              <a:gd name="connsiteY6" fmla="*/ 477203 h 1395507"/>
              <a:gd name="connsiteX7" fmla="*/ 202025 w 516826"/>
              <a:gd name="connsiteY7" fmla="*/ 330327 h 1395507"/>
              <a:gd name="connsiteX8" fmla="*/ 113538 w 516826"/>
              <a:gd name="connsiteY8" fmla="*/ 294704 h 1395507"/>
              <a:gd name="connsiteX9" fmla="*/ 271653 w 516826"/>
              <a:gd name="connsiteY9" fmla="*/ 40862 h 1395507"/>
              <a:gd name="connsiteX10" fmla="*/ 334613 w 516826"/>
              <a:gd name="connsiteY10" fmla="*/ 0 h 1395507"/>
              <a:gd name="connsiteX11" fmla="*/ 325088 w 516826"/>
              <a:gd name="connsiteY11" fmla="*/ 149543 h 1395507"/>
              <a:gd name="connsiteX12" fmla="*/ 444722 w 516826"/>
              <a:gd name="connsiteY12" fmla="*/ 297275 h 1395507"/>
              <a:gd name="connsiteX13" fmla="*/ 361664 w 516826"/>
              <a:gd name="connsiteY13" fmla="*/ 312515 h 1395507"/>
              <a:gd name="connsiteX14" fmla="*/ 481679 w 516826"/>
              <a:gd name="connsiteY14" fmla="*/ 478536 h 1395507"/>
              <a:gd name="connsiteX15" fmla="*/ 375666 w 516826"/>
              <a:gd name="connsiteY15" fmla="*/ 502444 h 1395507"/>
              <a:gd name="connsiteX16" fmla="*/ 504158 w 516826"/>
              <a:gd name="connsiteY16" fmla="*/ 654844 h 1395507"/>
              <a:gd name="connsiteX17" fmla="*/ 234696 w 516826"/>
              <a:gd name="connsiteY17" fmla="*/ 939260 h 1395507"/>
              <a:gd name="connsiteX18" fmla="*/ 329470 w 516826"/>
              <a:gd name="connsiteY18" fmla="*/ 929735 h 1395507"/>
              <a:gd name="connsiteX19" fmla="*/ 362141 w 516826"/>
              <a:gd name="connsiteY19" fmla="*/ 1304735 h 1395507"/>
              <a:gd name="connsiteX20" fmla="*/ 445675 w 516826"/>
              <a:gd name="connsiteY20" fmla="*/ 1395508 h 1395507"/>
              <a:gd name="connsiteX21" fmla="*/ 120491 w 516826"/>
              <a:gd name="connsiteY21" fmla="*/ 1393698 h 1395507"/>
              <a:gd name="connsiteX22" fmla="*/ 212789 w 516826"/>
              <a:gd name="connsiteY22" fmla="*/ 1303782 h 139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16826" h="1395507">
                <a:moveTo>
                  <a:pt x="397955" y="688848"/>
                </a:moveTo>
                <a:lnTo>
                  <a:pt x="516826" y="883349"/>
                </a:lnTo>
                <a:lnTo>
                  <a:pt x="69342" y="852583"/>
                </a:lnTo>
                <a:lnTo>
                  <a:pt x="176117" y="673322"/>
                </a:lnTo>
                <a:lnTo>
                  <a:pt x="0" y="665607"/>
                </a:lnTo>
                <a:lnTo>
                  <a:pt x="190500" y="504825"/>
                </a:lnTo>
                <a:lnTo>
                  <a:pt x="93917" y="477203"/>
                </a:lnTo>
                <a:lnTo>
                  <a:pt x="202025" y="330327"/>
                </a:lnTo>
                <a:lnTo>
                  <a:pt x="113538" y="294704"/>
                </a:lnTo>
                <a:lnTo>
                  <a:pt x="271653" y="40862"/>
                </a:lnTo>
                <a:lnTo>
                  <a:pt x="334613" y="0"/>
                </a:lnTo>
                <a:lnTo>
                  <a:pt x="325088" y="149543"/>
                </a:lnTo>
                <a:lnTo>
                  <a:pt x="444722" y="297275"/>
                </a:lnTo>
                <a:lnTo>
                  <a:pt x="361664" y="312515"/>
                </a:lnTo>
                <a:lnTo>
                  <a:pt x="481679" y="478536"/>
                </a:lnTo>
                <a:lnTo>
                  <a:pt x="375666" y="502444"/>
                </a:lnTo>
                <a:lnTo>
                  <a:pt x="504158" y="654844"/>
                </a:lnTo>
                <a:close/>
                <a:moveTo>
                  <a:pt x="234696" y="939260"/>
                </a:moveTo>
                <a:lnTo>
                  <a:pt x="329470" y="929735"/>
                </a:lnTo>
                <a:lnTo>
                  <a:pt x="362141" y="1304735"/>
                </a:lnTo>
                <a:lnTo>
                  <a:pt x="445675" y="1395508"/>
                </a:lnTo>
                <a:lnTo>
                  <a:pt x="120491" y="1393698"/>
                </a:lnTo>
                <a:lnTo>
                  <a:pt x="212789" y="1303782"/>
                </a:lnTo>
                <a:close/>
              </a:path>
            </a:pathLst>
          </a:custGeom>
          <a:solidFill>
            <a:srgbClr val="11403C">
              <a:alpha val="90000"/>
            </a:srgbClr>
          </a:solidFill>
          <a:ln w="9525" cap="flat">
            <a:noFill/>
            <a:prstDash val="solid"/>
            <a:miter/>
          </a:ln>
          <a:effectLst>
            <a:outerShdw blurRad="88900" dist="127000" sx="140000" sy="140000" algn="ctr" rotWithShape="0">
              <a:srgbClr val="000000">
                <a:alpha val="43137"/>
              </a:srgbClr>
            </a:outerShdw>
          </a:effectLst>
        </p:spPr>
        <p:txBody>
          <a:bodyPr rtlCol="0" anchor="ctr"/>
          <a:lstStyle/>
          <a:p>
            <a:endParaRPr lang="ru-RU"/>
          </a:p>
        </p:txBody>
      </p:sp>
      <p:sp>
        <p:nvSpPr>
          <p:cNvPr id="33" name="Рисунок 25">
            <a:extLst>
              <a:ext uri="{FF2B5EF4-FFF2-40B4-BE49-F238E27FC236}">
                <a16:creationId xmlns:a16="http://schemas.microsoft.com/office/drawing/2014/main" id="{C6D2A540-9A01-49F4-8ED0-9ED453FD2DFD}"/>
              </a:ext>
            </a:extLst>
          </p:cNvPr>
          <p:cNvSpPr/>
          <p:nvPr/>
        </p:nvSpPr>
        <p:spPr>
          <a:xfrm>
            <a:off x="8494342" y="5479262"/>
            <a:ext cx="516826" cy="1395507"/>
          </a:xfrm>
          <a:custGeom>
            <a:avLst/>
            <a:gdLst>
              <a:gd name="connsiteX0" fmla="*/ 397955 w 516826"/>
              <a:gd name="connsiteY0" fmla="*/ 688848 h 1395507"/>
              <a:gd name="connsiteX1" fmla="*/ 516826 w 516826"/>
              <a:gd name="connsiteY1" fmla="*/ 883349 h 1395507"/>
              <a:gd name="connsiteX2" fmla="*/ 69342 w 516826"/>
              <a:gd name="connsiteY2" fmla="*/ 852583 h 1395507"/>
              <a:gd name="connsiteX3" fmla="*/ 176117 w 516826"/>
              <a:gd name="connsiteY3" fmla="*/ 673322 h 1395507"/>
              <a:gd name="connsiteX4" fmla="*/ 0 w 516826"/>
              <a:gd name="connsiteY4" fmla="*/ 665607 h 1395507"/>
              <a:gd name="connsiteX5" fmla="*/ 190500 w 516826"/>
              <a:gd name="connsiteY5" fmla="*/ 504825 h 1395507"/>
              <a:gd name="connsiteX6" fmla="*/ 93917 w 516826"/>
              <a:gd name="connsiteY6" fmla="*/ 477203 h 1395507"/>
              <a:gd name="connsiteX7" fmla="*/ 202025 w 516826"/>
              <a:gd name="connsiteY7" fmla="*/ 330327 h 1395507"/>
              <a:gd name="connsiteX8" fmla="*/ 113538 w 516826"/>
              <a:gd name="connsiteY8" fmla="*/ 294704 h 1395507"/>
              <a:gd name="connsiteX9" fmla="*/ 271653 w 516826"/>
              <a:gd name="connsiteY9" fmla="*/ 40862 h 1395507"/>
              <a:gd name="connsiteX10" fmla="*/ 334613 w 516826"/>
              <a:gd name="connsiteY10" fmla="*/ 0 h 1395507"/>
              <a:gd name="connsiteX11" fmla="*/ 325088 w 516826"/>
              <a:gd name="connsiteY11" fmla="*/ 149543 h 1395507"/>
              <a:gd name="connsiteX12" fmla="*/ 444722 w 516826"/>
              <a:gd name="connsiteY12" fmla="*/ 297275 h 1395507"/>
              <a:gd name="connsiteX13" fmla="*/ 361664 w 516826"/>
              <a:gd name="connsiteY13" fmla="*/ 312515 h 1395507"/>
              <a:gd name="connsiteX14" fmla="*/ 481679 w 516826"/>
              <a:gd name="connsiteY14" fmla="*/ 478536 h 1395507"/>
              <a:gd name="connsiteX15" fmla="*/ 375666 w 516826"/>
              <a:gd name="connsiteY15" fmla="*/ 502444 h 1395507"/>
              <a:gd name="connsiteX16" fmla="*/ 504158 w 516826"/>
              <a:gd name="connsiteY16" fmla="*/ 654844 h 1395507"/>
              <a:gd name="connsiteX17" fmla="*/ 234696 w 516826"/>
              <a:gd name="connsiteY17" fmla="*/ 939260 h 1395507"/>
              <a:gd name="connsiteX18" fmla="*/ 329470 w 516826"/>
              <a:gd name="connsiteY18" fmla="*/ 929735 h 1395507"/>
              <a:gd name="connsiteX19" fmla="*/ 362141 w 516826"/>
              <a:gd name="connsiteY19" fmla="*/ 1304735 h 1395507"/>
              <a:gd name="connsiteX20" fmla="*/ 445675 w 516826"/>
              <a:gd name="connsiteY20" fmla="*/ 1395508 h 1395507"/>
              <a:gd name="connsiteX21" fmla="*/ 120491 w 516826"/>
              <a:gd name="connsiteY21" fmla="*/ 1393698 h 1395507"/>
              <a:gd name="connsiteX22" fmla="*/ 212789 w 516826"/>
              <a:gd name="connsiteY22" fmla="*/ 1303782 h 139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16826" h="1395507">
                <a:moveTo>
                  <a:pt x="397955" y="688848"/>
                </a:moveTo>
                <a:lnTo>
                  <a:pt x="516826" y="883349"/>
                </a:lnTo>
                <a:lnTo>
                  <a:pt x="69342" y="852583"/>
                </a:lnTo>
                <a:lnTo>
                  <a:pt x="176117" y="673322"/>
                </a:lnTo>
                <a:lnTo>
                  <a:pt x="0" y="665607"/>
                </a:lnTo>
                <a:lnTo>
                  <a:pt x="190500" y="504825"/>
                </a:lnTo>
                <a:lnTo>
                  <a:pt x="93917" y="477203"/>
                </a:lnTo>
                <a:lnTo>
                  <a:pt x="202025" y="330327"/>
                </a:lnTo>
                <a:lnTo>
                  <a:pt x="113538" y="294704"/>
                </a:lnTo>
                <a:lnTo>
                  <a:pt x="271653" y="40862"/>
                </a:lnTo>
                <a:lnTo>
                  <a:pt x="334613" y="0"/>
                </a:lnTo>
                <a:lnTo>
                  <a:pt x="325088" y="149543"/>
                </a:lnTo>
                <a:lnTo>
                  <a:pt x="444722" y="297275"/>
                </a:lnTo>
                <a:lnTo>
                  <a:pt x="361664" y="312515"/>
                </a:lnTo>
                <a:lnTo>
                  <a:pt x="481679" y="478536"/>
                </a:lnTo>
                <a:lnTo>
                  <a:pt x="375666" y="502444"/>
                </a:lnTo>
                <a:lnTo>
                  <a:pt x="504158" y="654844"/>
                </a:lnTo>
                <a:close/>
                <a:moveTo>
                  <a:pt x="234696" y="939260"/>
                </a:moveTo>
                <a:lnTo>
                  <a:pt x="329470" y="929735"/>
                </a:lnTo>
                <a:lnTo>
                  <a:pt x="362141" y="1304735"/>
                </a:lnTo>
                <a:lnTo>
                  <a:pt x="445675" y="1395508"/>
                </a:lnTo>
                <a:lnTo>
                  <a:pt x="120491" y="1393698"/>
                </a:lnTo>
                <a:lnTo>
                  <a:pt x="212789" y="1303782"/>
                </a:lnTo>
                <a:close/>
              </a:path>
            </a:pathLst>
          </a:custGeom>
          <a:solidFill>
            <a:srgbClr val="11403C">
              <a:alpha val="90000"/>
            </a:srgbClr>
          </a:solidFill>
          <a:ln w="9525" cap="flat">
            <a:noFill/>
            <a:prstDash val="solid"/>
            <a:miter/>
          </a:ln>
          <a:effectLst>
            <a:outerShdw blurRad="88900" dist="127000" sx="140000" sy="140000" algn="ctr" rotWithShape="0">
              <a:srgbClr val="000000">
                <a:alpha val="43137"/>
              </a:srgbClr>
            </a:outerShdw>
          </a:effectLst>
        </p:spPr>
        <p:txBody>
          <a:bodyPr rtlCol="0" anchor="ctr"/>
          <a:lstStyle/>
          <a:p>
            <a:endParaRPr lang="ru-RU"/>
          </a:p>
        </p:txBody>
      </p:sp>
      <p:sp>
        <p:nvSpPr>
          <p:cNvPr id="34" name="Рисунок 25">
            <a:extLst>
              <a:ext uri="{FF2B5EF4-FFF2-40B4-BE49-F238E27FC236}">
                <a16:creationId xmlns:a16="http://schemas.microsoft.com/office/drawing/2014/main" id="{A2F6868A-39C7-42CB-BD3A-C235CBCA299C}"/>
              </a:ext>
            </a:extLst>
          </p:cNvPr>
          <p:cNvSpPr/>
          <p:nvPr/>
        </p:nvSpPr>
        <p:spPr>
          <a:xfrm>
            <a:off x="7110216" y="5479262"/>
            <a:ext cx="516826" cy="1395507"/>
          </a:xfrm>
          <a:custGeom>
            <a:avLst/>
            <a:gdLst>
              <a:gd name="connsiteX0" fmla="*/ 397955 w 516826"/>
              <a:gd name="connsiteY0" fmla="*/ 688848 h 1395507"/>
              <a:gd name="connsiteX1" fmla="*/ 516826 w 516826"/>
              <a:gd name="connsiteY1" fmla="*/ 883349 h 1395507"/>
              <a:gd name="connsiteX2" fmla="*/ 69342 w 516826"/>
              <a:gd name="connsiteY2" fmla="*/ 852583 h 1395507"/>
              <a:gd name="connsiteX3" fmla="*/ 176117 w 516826"/>
              <a:gd name="connsiteY3" fmla="*/ 673322 h 1395507"/>
              <a:gd name="connsiteX4" fmla="*/ 0 w 516826"/>
              <a:gd name="connsiteY4" fmla="*/ 665607 h 1395507"/>
              <a:gd name="connsiteX5" fmla="*/ 190500 w 516826"/>
              <a:gd name="connsiteY5" fmla="*/ 504825 h 1395507"/>
              <a:gd name="connsiteX6" fmla="*/ 93917 w 516826"/>
              <a:gd name="connsiteY6" fmla="*/ 477203 h 1395507"/>
              <a:gd name="connsiteX7" fmla="*/ 202025 w 516826"/>
              <a:gd name="connsiteY7" fmla="*/ 330327 h 1395507"/>
              <a:gd name="connsiteX8" fmla="*/ 113538 w 516826"/>
              <a:gd name="connsiteY8" fmla="*/ 294704 h 1395507"/>
              <a:gd name="connsiteX9" fmla="*/ 271653 w 516826"/>
              <a:gd name="connsiteY9" fmla="*/ 40862 h 1395507"/>
              <a:gd name="connsiteX10" fmla="*/ 334613 w 516826"/>
              <a:gd name="connsiteY10" fmla="*/ 0 h 1395507"/>
              <a:gd name="connsiteX11" fmla="*/ 325088 w 516826"/>
              <a:gd name="connsiteY11" fmla="*/ 149543 h 1395507"/>
              <a:gd name="connsiteX12" fmla="*/ 444722 w 516826"/>
              <a:gd name="connsiteY12" fmla="*/ 297275 h 1395507"/>
              <a:gd name="connsiteX13" fmla="*/ 361664 w 516826"/>
              <a:gd name="connsiteY13" fmla="*/ 312515 h 1395507"/>
              <a:gd name="connsiteX14" fmla="*/ 481679 w 516826"/>
              <a:gd name="connsiteY14" fmla="*/ 478536 h 1395507"/>
              <a:gd name="connsiteX15" fmla="*/ 375666 w 516826"/>
              <a:gd name="connsiteY15" fmla="*/ 502444 h 1395507"/>
              <a:gd name="connsiteX16" fmla="*/ 504158 w 516826"/>
              <a:gd name="connsiteY16" fmla="*/ 654844 h 1395507"/>
              <a:gd name="connsiteX17" fmla="*/ 234696 w 516826"/>
              <a:gd name="connsiteY17" fmla="*/ 939260 h 1395507"/>
              <a:gd name="connsiteX18" fmla="*/ 329470 w 516826"/>
              <a:gd name="connsiteY18" fmla="*/ 929735 h 1395507"/>
              <a:gd name="connsiteX19" fmla="*/ 362141 w 516826"/>
              <a:gd name="connsiteY19" fmla="*/ 1304735 h 1395507"/>
              <a:gd name="connsiteX20" fmla="*/ 445675 w 516826"/>
              <a:gd name="connsiteY20" fmla="*/ 1395508 h 1395507"/>
              <a:gd name="connsiteX21" fmla="*/ 120491 w 516826"/>
              <a:gd name="connsiteY21" fmla="*/ 1393698 h 1395507"/>
              <a:gd name="connsiteX22" fmla="*/ 212789 w 516826"/>
              <a:gd name="connsiteY22" fmla="*/ 1303782 h 139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16826" h="1395507">
                <a:moveTo>
                  <a:pt x="397955" y="688848"/>
                </a:moveTo>
                <a:lnTo>
                  <a:pt x="516826" y="883349"/>
                </a:lnTo>
                <a:lnTo>
                  <a:pt x="69342" y="852583"/>
                </a:lnTo>
                <a:lnTo>
                  <a:pt x="176117" y="673322"/>
                </a:lnTo>
                <a:lnTo>
                  <a:pt x="0" y="665607"/>
                </a:lnTo>
                <a:lnTo>
                  <a:pt x="190500" y="504825"/>
                </a:lnTo>
                <a:lnTo>
                  <a:pt x="93917" y="477203"/>
                </a:lnTo>
                <a:lnTo>
                  <a:pt x="202025" y="330327"/>
                </a:lnTo>
                <a:lnTo>
                  <a:pt x="113538" y="294704"/>
                </a:lnTo>
                <a:lnTo>
                  <a:pt x="271653" y="40862"/>
                </a:lnTo>
                <a:lnTo>
                  <a:pt x="334613" y="0"/>
                </a:lnTo>
                <a:lnTo>
                  <a:pt x="325088" y="149543"/>
                </a:lnTo>
                <a:lnTo>
                  <a:pt x="444722" y="297275"/>
                </a:lnTo>
                <a:lnTo>
                  <a:pt x="361664" y="312515"/>
                </a:lnTo>
                <a:lnTo>
                  <a:pt x="481679" y="478536"/>
                </a:lnTo>
                <a:lnTo>
                  <a:pt x="375666" y="502444"/>
                </a:lnTo>
                <a:lnTo>
                  <a:pt x="504158" y="654844"/>
                </a:lnTo>
                <a:close/>
                <a:moveTo>
                  <a:pt x="234696" y="939260"/>
                </a:moveTo>
                <a:lnTo>
                  <a:pt x="329470" y="929735"/>
                </a:lnTo>
                <a:lnTo>
                  <a:pt x="362141" y="1304735"/>
                </a:lnTo>
                <a:lnTo>
                  <a:pt x="445675" y="1395508"/>
                </a:lnTo>
                <a:lnTo>
                  <a:pt x="120491" y="1393698"/>
                </a:lnTo>
                <a:lnTo>
                  <a:pt x="212789" y="1303782"/>
                </a:lnTo>
                <a:close/>
              </a:path>
            </a:pathLst>
          </a:custGeom>
          <a:solidFill>
            <a:srgbClr val="11403C">
              <a:alpha val="90000"/>
            </a:srgbClr>
          </a:solidFill>
          <a:ln w="9525" cap="flat">
            <a:noFill/>
            <a:prstDash val="solid"/>
            <a:miter/>
          </a:ln>
          <a:effectLst>
            <a:outerShdw blurRad="88900" dist="127000" sx="140000" sy="140000" algn="ctr" rotWithShape="0">
              <a:srgbClr val="000000">
                <a:alpha val="43137"/>
              </a:srgbClr>
            </a:outerShdw>
          </a:effectLst>
        </p:spPr>
        <p:txBody>
          <a:bodyPr rtlCol="0" anchor="ctr"/>
          <a:lstStyle/>
          <a:p>
            <a:endParaRPr lang="ru-RU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90A26C1-F023-433B-A323-7B25A9C2E3EA}"/>
              </a:ext>
            </a:extLst>
          </p:cNvPr>
          <p:cNvSpPr txBox="1"/>
          <p:nvPr/>
        </p:nvSpPr>
        <p:spPr>
          <a:xfrm>
            <a:off x="4097622" y="3620118"/>
            <a:ext cx="81310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11403C"/>
                </a:solidFill>
                <a:latin typeface="Arial Nova Light" panose="020B0304020202020204" pitchFamily="34" charset="0"/>
              </a:rPr>
              <a:t>Учитель технологии МОУ </a:t>
            </a:r>
            <a:r>
              <a:rPr lang="ru-RU" sz="1600" dirty="0">
                <a:solidFill>
                  <a:srgbClr val="11403C"/>
                </a:solidFill>
                <a:latin typeface="Arial Nova Light" panose="020B0304020202020204" pitchFamily="34" charset="0"/>
                <a:sym typeface="Symbol" panose="05050102010706020507" pitchFamily="18" charset="2"/>
              </a:rPr>
              <a:t> МАЛЕЕВСКАЯ СОШ Малькова Л. А. </a:t>
            </a:r>
            <a:endParaRPr lang="ru-RU" sz="1600" dirty="0">
              <a:solidFill>
                <a:srgbClr val="11403C"/>
              </a:solidFill>
              <a:latin typeface="Arial Nova Light" panose="020B03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86992" y="4334493"/>
            <a:ext cx="54109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boyckowa.irina71@jandex.ru</a:t>
            </a:r>
            <a:endParaRPr lang="ru-RU" sz="3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574627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55FAE29-56A2-40FA-AA69-BB157E090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9377" cy="328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810411-D068-4570-A944-68846F73C8F8}"/>
              </a:ext>
            </a:extLst>
          </p:cNvPr>
          <p:cNvSpPr txBox="1"/>
          <p:nvPr/>
        </p:nvSpPr>
        <p:spPr>
          <a:xfrm>
            <a:off x="682305" y="3619279"/>
            <a:ext cx="115096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3600" dirty="0">
                <a:solidFill>
                  <a:srgbClr val="333333"/>
                </a:solidFill>
                <a:effectLst/>
                <a:latin typeface="Arial Nova Light" panose="020B03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Изготовить модель ткацкого станка по своему чертежу.</a:t>
            </a:r>
            <a:endParaRPr lang="ru-RU" sz="2800" dirty="0">
              <a:effectLst/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Рисунок 87">
            <a:extLst>
              <a:ext uri="{FF2B5EF4-FFF2-40B4-BE49-F238E27FC236}">
                <a16:creationId xmlns:a16="http://schemas.microsoft.com/office/drawing/2014/main" id="{DC96B0DA-3ABA-4394-844B-4ED142251787}"/>
              </a:ext>
            </a:extLst>
          </p:cNvPr>
          <p:cNvGrpSpPr/>
          <p:nvPr/>
        </p:nvGrpSpPr>
        <p:grpSpPr>
          <a:xfrm>
            <a:off x="213556" y="3429000"/>
            <a:ext cx="468749" cy="978478"/>
            <a:chOff x="5519599" y="1533100"/>
            <a:chExt cx="724977" cy="1584921"/>
          </a:xfrm>
          <a:solidFill>
            <a:srgbClr val="000000"/>
          </a:solidFill>
        </p:grpSpPr>
        <p:sp>
          <p:nvSpPr>
            <p:cNvPr id="6" name="Полилиния: фигура 5">
              <a:extLst>
                <a:ext uri="{FF2B5EF4-FFF2-40B4-BE49-F238E27FC236}">
                  <a16:creationId xmlns:a16="http://schemas.microsoft.com/office/drawing/2014/main" id="{C95AB5A6-561B-4386-B22D-1C7E0C35919C}"/>
                </a:ext>
              </a:extLst>
            </p:cNvPr>
            <p:cNvSpPr/>
            <p:nvPr/>
          </p:nvSpPr>
          <p:spPr>
            <a:xfrm>
              <a:off x="5519599" y="1533100"/>
              <a:ext cx="724977" cy="1584921"/>
            </a:xfrm>
            <a:custGeom>
              <a:avLst/>
              <a:gdLst>
                <a:gd name="connsiteX0" fmla="*/ 716831 w 724977"/>
                <a:gd name="connsiteY0" fmla="*/ 1475182 h 1584921"/>
                <a:gd name="connsiteX1" fmla="*/ 707056 w 724977"/>
                <a:gd name="connsiteY1" fmla="*/ 17942 h 1584921"/>
                <a:gd name="connsiteX2" fmla="*/ 699918 w 724977"/>
                <a:gd name="connsiteY2" fmla="*/ 3244 h 1584921"/>
                <a:gd name="connsiteX3" fmla="*/ 418687 w 724977"/>
                <a:gd name="connsiteY3" fmla="*/ 19354 h 1584921"/>
                <a:gd name="connsiteX4" fmla="*/ 414853 w 724977"/>
                <a:gd name="connsiteY4" fmla="*/ 26105 h 1584921"/>
                <a:gd name="connsiteX5" fmla="*/ 363038 w 724977"/>
                <a:gd name="connsiteY5" fmla="*/ 62569 h 1584921"/>
                <a:gd name="connsiteX6" fmla="*/ 305383 w 724977"/>
                <a:gd name="connsiteY6" fmla="*/ 100896 h 1584921"/>
                <a:gd name="connsiteX7" fmla="*/ 304960 w 724977"/>
                <a:gd name="connsiteY7" fmla="*/ 101555 h 1584921"/>
                <a:gd name="connsiteX8" fmla="*/ 301965 w 724977"/>
                <a:gd name="connsiteY8" fmla="*/ 101777 h 1584921"/>
                <a:gd name="connsiteX9" fmla="*/ 294755 w 724977"/>
                <a:gd name="connsiteY9" fmla="*/ 109481 h 1584921"/>
                <a:gd name="connsiteX10" fmla="*/ 291165 w 724977"/>
                <a:gd name="connsiteY10" fmla="*/ 114097 h 1584921"/>
                <a:gd name="connsiteX11" fmla="*/ 268353 w 724977"/>
                <a:gd name="connsiteY11" fmla="*/ 174439 h 1584921"/>
                <a:gd name="connsiteX12" fmla="*/ 265544 w 724977"/>
                <a:gd name="connsiteY12" fmla="*/ 181857 h 1584921"/>
                <a:gd name="connsiteX13" fmla="*/ 12692 w 724977"/>
                <a:gd name="connsiteY13" fmla="*/ 668919 h 1584921"/>
                <a:gd name="connsiteX14" fmla="*/ 8213 w 724977"/>
                <a:gd name="connsiteY14" fmla="*/ 669228 h 1584921"/>
                <a:gd name="connsiteX15" fmla="*/ 8213 w 724977"/>
                <a:gd name="connsiteY15" fmla="*/ 674560 h 1584921"/>
                <a:gd name="connsiteX16" fmla="*/ 9245 w 724977"/>
                <a:gd name="connsiteY16" fmla="*/ 674624 h 1584921"/>
                <a:gd name="connsiteX17" fmla="*/ 617 w 724977"/>
                <a:gd name="connsiteY17" fmla="*/ 688900 h 1584921"/>
                <a:gd name="connsiteX18" fmla="*/ 1950 w 724977"/>
                <a:gd name="connsiteY18" fmla="*/ 694863 h 1584921"/>
                <a:gd name="connsiteX19" fmla="*/ 1813 w 724977"/>
                <a:gd name="connsiteY19" fmla="*/ 699442 h 1584921"/>
                <a:gd name="connsiteX20" fmla="*/ 80137 w 724977"/>
                <a:gd name="connsiteY20" fmla="*/ 798477 h 1584921"/>
                <a:gd name="connsiteX21" fmla="*/ 166358 w 724977"/>
                <a:gd name="connsiteY21" fmla="*/ 890188 h 1584921"/>
                <a:gd name="connsiteX22" fmla="*/ 175080 w 724977"/>
                <a:gd name="connsiteY22" fmla="*/ 887916 h 1584921"/>
                <a:gd name="connsiteX23" fmla="*/ 182017 w 724977"/>
                <a:gd name="connsiteY23" fmla="*/ 889421 h 1584921"/>
                <a:gd name="connsiteX24" fmla="*/ 223619 w 724977"/>
                <a:gd name="connsiteY24" fmla="*/ 876844 h 1584921"/>
                <a:gd name="connsiteX25" fmla="*/ 288534 w 724977"/>
                <a:gd name="connsiteY25" fmla="*/ 852284 h 1584921"/>
                <a:gd name="connsiteX26" fmla="*/ 290749 w 724977"/>
                <a:gd name="connsiteY26" fmla="*/ 847138 h 1584921"/>
                <a:gd name="connsiteX27" fmla="*/ 320060 w 724977"/>
                <a:gd name="connsiteY27" fmla="*/ 810180 h 1584921"/>
                <a:gd name="connsiteX28" fmla="*/ 331211 w 724977"/>
                <a:gd name="connsiteY28" fmla="*/ 793023 h 1584921"/>
                <a:gd name="connsiteX29" fmla="*/ 316592 w 724977"/>
                <a:gd name="connsiteY29" fmla="*/ 1495736 h 1584921"/>
                <a:gd name="connsiteX30" fmla="*/ 316312 w 724977"/>
                <a:gd name="connsiteY30" fmla="*/ 1495707 h 1584921"/>
                <a:gd name="connsiteX31" fmla="*/ 315287 w 724977"/>
                <a:gd name="connsiteY31" fmla="*/ 1503297 h 1584921"/>
                <a:gd name="connsiteX32" fmla="*/ 316613 w 724977"/>
                <a:gd name="connsiteY32" fmla="*/ 1503483 h 1584921"/>
                <a:gd name="connsiteX33" fmla="*/ 316728 w 724977"/>
                <a:gd name="connsiteY33" fmla="*/ 1562056 h 1584921"/>
                <a:gd name="connsiteX34" fmla="*/ 321264 w 724977"/>
                <a:gd name="connsiteY34" fmla="*/ 1569050 h 1584921"/>
                <a:gd name="connsiteX35" fmla="*/ 330402 w 724977"/>
                <a:gd name="connsiteY35" fmla="*/ 1581112 h 1584921"/>
                <a:gd name="connsiteX36" fmla="*/ 600603 w 724977"/>
                <a:gd name="connsiteY36" fmla="*/ 1584903 h 1584921"/>
                <a:gd name="connsiteX37" fmla="*/ 605513 w 724977"/>
                <a:gd name="connsiteY37" fmla="*/ 1583541 h 1584921"/>
                <a:gd name="connsiteX38" fmla="*/ 612070 w 724977"/>
                <a:gd name="connsiteY38" fmla="*/ 1581427 h 1584921"/>
                <a:gd name="connsiteX39" fmla="*/ 618068 w 724977"/>
                <a:gd name="connsiteY39" fmla="*/ 1579771 h 1584921"/>
                <a:gd name="connsiteX40" fmla="*/ 720235 w 724977"/>
                <a:gd name="connsiteY40" fmla="*/ 1496617 h 1584921"/>
                <a:gd name="connsiteX41" fmla="*/ 716831 w 724977"/>
                <a:gd name="connsiteY41" fmla="*/ 1475182 h 1584921"/>
                <a:gd name="connsiteX42" fmla="*/ 304107 w 724977"/>
                <a:gd name="connsiteY42" fmla="*/ 800856 h 1584921"/>
                <a:gd name="connsiteX43" fmla="*/ 283790 w 724977"/>
                <a:gd name="connsiteY43" fmla="*/ 839284 h 1584921"/>
                <a:gd name="connsiteX44" fmla="*/ 283016 w 724977"/>
                <a:gd name="connsiteY44" fmla="*/ 838983 h 1584921"/>
                <a:gd name="connsiteX45" fmla="*/ 238970 w 724977"/>
                <a:gd name="connsiteY45" fmla="*/ 850922 h 1584921"/>
                <a:gd name="connsiteX46" fmla="*/ 210677 w 724977"/>
                <a:gd name="connsiteY46" fmla="*/ 861020 h 1584921"/>
                <a:gd name="connsiteX47" fmla="*/ 186124 w 724977"/>
                <a:gd name="connsiteY47" fmla="*/ 870279 h 1584921"/>
                <a:gd name="connsiteX48" fmla="*/ 180584 w 724977"/>
                <a:gd name="connsiteY48" fmla="*/ 872064 h 1584921"/>
                <a:gd name="connsiteX49" fmla="*/ 337296 w 724977"/>
                <a:gd name="connsiteY49" fmla="*/ 617564 h 1584921"/>
                <a:gd name="connsiteX50" fmla="*/ 332509 w 724977"/>
                <a:gd name="connsiteY50" fmla="*/ 756044 h 1584921"/>
                <a:gd name="connsiteX51" fmla="*/ 304107 w 724977"/>
                <a:gd name="connsiteY51" fmla="*/ 800856 h 1584921"/>
                <a:gd name="connsiteX52" fmla="*/ 334200 w 724977"/>
                <a:gd name="connsiteY52" fmla="*/ 1561547 h 1584921"/>
                <a:gd name="connsiteX53" fmla="*/ 337167 w 724977"/>
                <a:gd name="connsiteY53" fmla="*/ 1506343 h 1584921"/>
                <a:gd name="connsiteX54" fmla="*/ 439398 w 724977"/>
                <a:gd name="connsiteY54" fmla="*/ 1519773 h 1584921"/>
                <a:gd name="connsiteX55" fmla="*/ 439398 w 724977"/>
                <a:gd name="connsiteY55" fmla="*/ 1509116 h 1584921"/>
                <a:gd name="connsiteX56" fmla="*/ 337618 w 724977"/>
                <a:gd name="connsiteY56" fmla="*/ 1497886 h 1584921"/>
                <a:gd name="connsiteX57" fmla="*/ 340270 w 724977"/>
                <a:gd name="connsiteY57" fmla="*/ 1434906 h 1584921"/>
                <a:gd name="connsiteX58" fmla="*/ 344606 w 724977"/>
                <a:gd name="connsiteY58" fmla="*/ 1439048 h 1584921"/>
                <a:gd name="connsiteX59" fmla="*/ 467785 w 724977"/>
                <a:gd name="connsiteY59" fmla="*/ 1444516 h 1584921"/>
                <a:gd name="connsiteX60" fmla="*/ 467785 w 724977"/>
                <a:gd name="connsiteY60" fmla="*/ 1433458 h 1584921"/>
                <a:gd name="connsiteX61" fmla="*/ 344606 w 724977"/>
                <a:gd name="connsiteY61" fmla="*/ 1429452 h 1584921"/>
                <a:gd name="connsiteX62" fmla="*/ 340349 w 724977"/>
                <a:gd name="connsiteY62" fmla="*/ 1433028 h 1584921"/>
                <a:gd name="connsiteX63" fmla="*/ 343667 w 724977"/>
                <a:gd name="connsiteY63" fmla="*/ 1344134 h 1584921"/>
                <a:gd name="connsiteX64" fmla="*/ 415634 w 724977"/>
                <a:gd name="connsiteY64" fmla="*/ 1348606 h 1584921"/>
                <a:gd name="connsiteX65" fmla="*/ 416666 w 724977"/>
                <a:gd name="connsiteY65" fmla="*/ 1341017 h 1584921"/>
                <a:gd name="connsiteX66" fmla="*/ 343975 w 724977"/>
                <a:gd name="connsiteY66" fmla="*/ 1336050 h 1584921"/>
                <a:gd name="connsiteX67" fmla="*/ 346534 w 724977"/>
                <a:gd name="connsiteY67" fmla="*/ 1254243 h 1584921"/>
                <a:gd name="connsiteX68" fmla="*/ 445490 w 724977"/>
                <a:gd name="connsiteY68" fmla="*/ 1250151 h 1584921"/>
                <a:gd name="connsiteX69" fmla="*/ 444200 w 724977"/>
                <a:gd name="connsiteY69" fmla="*/ 1240598 h 1584921"/>
                <a:gd name="connsiteX70" fmla="*/ 346835 w 724977"/>
                <a:gd name="connsiteY70" fmla="*/ 1244576 h 1584921"/>
                <a:gd name="connsiteX71" fmla="*/ 350353 w 724977"/>
                <a:gd name="connsiteY71" fmla="*/ 1112904 h 1584921"/>
                <a:gd name="connsiteX72" fmla="*/ 478886 w 724977"/>
                <a:gd name="connsiteY72" fmla="*/ 1113750 h 1584921"/>
                <a:gd name="connsiteX73" fmla="*/ 477403 w 724977"/>
                <a:gd name="connsiteY73" fmla="*/ 1102756 h 1584921"/>
                <a:gd name="connsiteX74" fmla="*/ 350633 w 724977"/>
                <a:gd name="connsiteY74" fmla="*/ 1102563 h 1584921"/>
                <a:gd name="connsiteX75" fmla="*/ 351844 w 724977"/>
                <a:gd name="connsiteY75" fmla="*/ 1039626 h 1584921"/>
                <a:gd name="connsiteX76" fmla="*/ 415670 w 724977"/>
                <a:gd name="connsiteY76" fmla="*/ 1039970 h 1584921"/>
                <a:gd name="connsiteX77" fmla="*/ 415670 w 724977"/>
                <a:gd name="connsiteY77" fmla="*/ 1032638 h 1584921"/>
                <a:gd name="connsiteX78" fmla="*/ 351966 w 724977"/>
                <a:gd name="connsiteY78" fmla="*/ 1032975 h 1584921"/>
                <a:gd name="connsiteX79" fmla="*/ 354252 w 724977"/>
                <a:gd name="connsiteY79" fmla="*/ 898473 h 1584921"/>
                <a:gd name="connsiteX80" fmla="*/ 434611 w 724977"/>
                <a:gd name="connsiteY80" fmla="*/ 895506 h 1584921"/>
                <a:gd name="connsiteX81" fmla="*/ 436188 w 724977"/>
                <a:gd name="connsiteY81" fmla="*/ 883860 h 1584921"/>
                <a:gd name="connsiteX82" fmla="*/ 354453 w 724977"/>
                <a:gd name="connsiteY82" fmla="*/ 886777 h 1584921"/>
                <a:gd name="connsiteX83" fmla="*/ 355915 w 724977"/>
                <a:gd name="connsiteY83" fmla="*/ 800778 h 1584921"/>
                <a:gd name="connsiteX84" fmla="*/ 434661 w 724977"/>
                <a:gd name="connsiteY84" fmla="*/ 796556 h 1584921"/>
                <a:gd name="connsiteX85" fmla="*/ 434661 w 724977"/>
                <a:gd name="connsiteY85" fmla="*/ 784961 h 1584921"/>
                <a:gd name="connsiteX86" fmla="*/ 356122 w 724977"/>
                <a:gd name="connsiteY86" fmla="*/ 788738 h 1584921"/>
                <a:gd name="connsiteX87" fmla="*/ 359727 w 724977"/>
                <a:gd name="connsiteY87" fmla="*/ 576750 h 1584921"/>
                <a:gd name="connsiteX88" fmla="*/ 338672 w 724977"/>
                <a:gd name="connsiteY88" fmla="*/ 576750 h 1584921"/>
                <a:gd name="connsiteX89" fmla="*/ 338650 w 724977"/>
                <a:gd name="connsiteY89" fmla="*/ 577330 h 1584921"/>
                <a:gd name="connsiteX90" fmla="*/ 336809 w 724977"/>
                <a:gd name="connsiteY90" fmla="*/ 578893 h 1584921"/>
                <a:gd name="connsiteX91" fmla="*/ 165986 w 724977"/>
                <a:gd name="connsiteY91" fmla="*/ 863435 h 1584921"/>
                <a:gd name="connsiteX92" fmla="*/ 121015 w 724977"/>
                <a:gd name="connsiteY92" fmla="*/ 809471 h 1584921"/>
                <a:gd name="connsiteX93" fmla="*/ 188238 w 724977"/>
                <a:gd name="connsiteY93" fmla="*/ 803845 h 1584921"/>
                <a:gd name="connsiteX94" fmla="*/ 189356 w 724977"/>
                <a:gd name="connsiteY94" fmla="*/ 795603 h 1584921"/>
                <a:gd name="connsiteX95" fmla="*/ 115977 w 724977"/>
                <a:gd name="connsiteY95" fmla="*/ 804110 h 1584921"/>
                <a:gd name="connsiteX96" fmla="*/ 96140 w 724977"/>
                <a:gd name="connsiteY96" fmla="*/ 782517 h 1584921"/>
                <a:gd name="connsiteX97" fmla="*/ 68993 w 724977"/>
                <a:gd name="connsiteY97" fmla="*/ 749615 h 1584921"/>
                <a:gd name="connsiteX98" fmla="*/ 174055 w 724977"/>
                <a:gd name="connsiteY98" fmla="*/ 757190 h 1584921"/>
                <a:gd name="connsiteX99" fmla="*/ 174055 w 724977"/>
                <a:gd name="connsiteY99" fmla="*/ 746928 h 1584921"/>
                <a:gd name="connsiteX100" fmla="*/ 59598 w 724977"/>
                <a:gd name="connsiteY100" fmla="*/ 738364 h 1584921"/>
                <a:gd name="connsiteX101" fmla="*/ 9525 w 724977"/>
                <a:gd name="connsiteY101" fmla="*/ 692469 h 1584921"/>
                <a:gd name="connsiteX102" fmla="*/ 22145 w 724977"/>
                <a:gd name="connsiteY102" fmla="*/ 675470 h 1584921"/>
                <a:gd name="connsiteX103" fmla="*/ 216689 w 724977"/>
                <a:gd name="connsiteY103" fmla="*/ 675821 h 1584921"/>
                <a:gd name="connsiteX104" fmla="*/ 216689 w 724977"/>
                <a:gd name="connsiteY104" fmla="*/ 666626 h 1584921"/>
                <a:gd name="connsiteX105" fmla="*/ 27749 w 724977"/>
                <a:gd name="connsiteY105" fmla="*/ 667916 h 1584921"/>
                <a:gd name="connsiteX106" fmla="*/ 98992 w 724977"/>
                <a:gd name="connsiteY106" fmla="*/ 563900 h 1584921"/>
                <a:gd name="connsiteX107" fmla="*/ 268726 w 724977"/>
                <a:gd name="connsiteY107" fmla="*/ 572070 h 1584921"/>
                <a:gd name="connsiteX108" fmla="*/ 269880 w 724977"/>
                <a:gd name="connsiteY108" fmla="*/ 563563 h 1584921"/>
                <a:gd name="connsiteX109" fmla="*/ 104203 w 724977"/>
                <a:gd name="connsiteY109" fmla="*/ 555788 h 1584921"/>
                <a:gd name="connsiteX110" fmla="*/ 157156 w 724977"/>
                <a:gd name="connsiteY110" fmla="*/ 464865 h 1584921"/>
                <a:gd name="connsiteX111" fmla="*/ 245083 w 724977"/>
                <a:gd name="connsiteY111" fmla="*/ 463604 h 1584921"/>
                <a:gd name="connsiteX112" fmla="*/ 245083 w 724977"/>
                <a:gd name="connsiteY112" fmla="*/ 454008 h 1584921"/>
                <a:gd name="connsiteX113" fmla="*/ 162804 w 724977"/>
                <a:gd name="connsiteY113" fmla="*/ 454732 h 1584921"/>
                <a:gd name="connsiteX114" fmla="*/ 197211 w 724977"/>
                <a:gd name="connsiteY114" fmla="*/ 387351 h 1584921"/>
                <a:gd name="connsiteX115" fmla="*/ 260685 w 724977"/>
                <a:gd name="connsiteY115" fmla="*/ 378608 h 1584921"/>
                <a:gd name="connsiteX116" fmla="*/ 259503 w 724977"/>
                <a:gd name="connsiteY116" fmla="*/ 369843 h 1584921"/>
                <a:gd name="connsiteX117" fmla="*/ 202141 w 724977"/>
                <a:gd name="connsiteY117" fmla="*/ 377698 h 1584921"/>
                <a:gd name="connsiteX118" fmla="*/ 243105 w 724977"/>
                <a:gd name="connsiteY118" fmla="*/ 288087 h 1584921"/>
                <a:gd name="connsiteX119" fmla="*/ 349400 w 724977"/>
                <a:gd name="connsiteY119" fmla="*/ 284884 h 1584921"/>
                <a:gd name="connsiteX120" fmla="*/ 349400 w 724977"/>
                <a:gd name="connsiteY120" fmla="*/ 274227 h 1584921"/>
                <a:gd name="connsiteX121" fmla="*/ 246495 w 724977"/>
                <a:gd name="connsiteY121" fmla="*/ 280240 h 1584921"/>
                <a:gd name="connsiteX122" fmla="*/ 285632 w 724977"/>
                <a:gd name="connsiteY122" fmla="*/ 183956 h 1584921"/>
                <a:gd name="connsiteX123" fmla="*/ 349350 w 724977"/>
                <a:gd name="connsiteY123" fmla="*/ 184143 h 1584921"/>
                <a:gd name="connsiteX124" fmla="*/ 349350 w 724977"/>
                <a:gd name="connsiteY124" fmla="*/ 173486 h 1584921"/>
                <a:gd name="connsiteX125" fmla="*/ 289559 w 724977"/>
                <a:gd name="connsiteY125" fmla="*/ 173529 h 1584921"/>
                <a:gd name="connsiteX126" fmla="*/ 300940 w 724977"/>
                <a:gd name="connsiteY126" fmla="*/ 143250 h 1584921"/>
                <a:gd name="connsiteX127" fmla="*/ 353048 w 724977"/>
                <a:gd name="connsiteY127" fmla="*/ 144891 h 1584921"/>
                <a:gd name="connsiteX128" fmla="*/ 355743 w 724977"/>
                <a:gd name="connsiteY128" fmla="*/ 135123 h 1584921"/>
                <a:gd name="connsiteX129" fmla="*/ 304824 w 724977"/>
                <a:gd name="connsiteY129" fmla="*/ 132930 h 1584921"/>
                <a:gd name="connsiteX130" fmla="*/ 309941 w 724977"/>
                <a:gd name="connsiteY130" fmla="*/ 119321 h 1584921"/>
                <a:gd name="connsiteX131" fmla="*/ 310220 w 724977"/>
                <a:gd name="connsiteY131" fmla="*/ 117307 h 1584921"/>
                <a:gd name="connsiteX132" fmla="*/ 583841 w 724977"/>
                <a:gd name="connsiteY132" fmla="*/ 104887 h 1584921"/>
                <a:gd name="connsiteX133" fmla="*/ 588836 w 724977"/>
                <a:gd name="connsiteY133" fmla="*/ 101448 h 1584921"/>
                <a:gd name="connsiteX134" fmla="*/ 588212 w 724977"/>
                <a:gd name="connsiteY134" fmla="*/ 102802 h 1584921"/>
                <a:gd name="connsiteX135" fmla="*/ 593021 w 724977"/>
                <a:gd name="connsiteY135" fmla="*/ 1564442 h 1584921"/>
                <a:gd name="connsiteX136" fmla="*/ 334200 w 724977"/>
                <a:gd name="connsiteY136" fmla="*/ 1561547 h 1584921"/>
                <a:gd name="connsiteX137" fmla="*/ 616133 w 724977"/>
                <a:gd name="connsiteY137" fmla="*/ 1560042 h 1584921"/>
                <a:gd name="connsiteX138" fmla="*/ 605118 w 724977"/>
                <a:gd name="connsiteY138" fmla="*/ 102752 h 1584921"/>
                <a:gd name="connsiteX139" fmla="*/ 590018 w 724977"/>
                <a:gd name="connsiteY139" fmla="*/ 98782 h 1584921"/>
                <a:gd name="connsiteX140" fmla="*/ 581189 w 724977"/>
                <a:gd name="connsiteY140" fmla="*/ 85330 h 1584921"/>
                <a:gd name="connsiteX141" fmla="*/ 334745 w 724977"/>
                <a:gd name="connsiteY141" fmla="*/ 99305 h 1584921"/>
                <a:gd name="connsiteX142" fmla="*/ 372082 w 724977"/>
                <a:gd name="connsiteY142" fmla="*/ 78027 h 1584921"/>
                <a:gd name="connsiteX143" fmla="*/ 429874 w 724977"/>
                <a:gd name="connsiteY143" fmla="*/ 36260 h 1584921"/>
                <a:gd name="connsiteX144" fmla="*/ 432138 w 724977"/>
                <a:gd name="connsiteY144" fmla="*/ 30871 h 1584921"/>
                <a:gd name="connsiteX145" fmla="*/ 695869 w 724977"/>
                <a:gd name="connsiteY145" fmla="*/ 21411 h 1584921"/>
                <a:gd name="connsiteX146" fmla="*/ 694443 w 724977"/>
                <a:gd name="connsiteY146" fmla="*/ 1481560 h 1584921"/>
                <a:gd name="connsiteX147" fmla="*/ 696027 w 724977"/>
                <a:gd name="connsiteY147" fmla="*/ 1486828 h 1584921"/>
                <a:gd name="connsiteX148" fmla="*/ 616133 w 724977"/>
                <a:gd name="connsiteY148" fmla="*/ 1560042 h 1584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724977" h="1584921">
                  <a:moveTo>
                    <a:pt x="716831" y="1475182"/>
                  </a:moveTo>
                  <a:cubicBezTo>
                    <a:pt x="692579" y="988614"/>
                    <a:pt x="707156" y="504575"/>
                    <a:pt x="707056" y="17942"/>
                  </a:cubicBezTo>
                  <a:cubicBezTo>
                    <a:pt x="710761" y="13162"/>
                    <a:pt x="707070" y="3975"/>
                    <a:pt x="699918" y="3244"/>
                  </a:cubicBezTo>
                  <a:cubicBezTo>
                    <a:pt x="608852" y="-6073"/>
                    <a:pt x="509029" y="6354"/>
                    <a:pt x="418687" y="19354"/>
                  </a:cubicBezTo>
                  <a:cubicBezTo>
                    <a:pt x="415089" y="19870"/>
                    <a:pt x="414114" y="23153"/>
                    <a:pt x="414853" y="26105"/>
                  </a:cubicBezTo>
                  <a:cubicBezTo>
                    <a:pt x="396599" y="36497"/>
                    <a:pt x="380288" y="50658"/>
                    <a:pt x="363038" y="62569"/>
                  </a:cubicBezTo>
                  <a:cubicBezTo>
                    <a:pt x="344054" y="75676"/>
                    <a:pt x="323916" y="87165"/>
                    <a:pt x="305383" y="100896"/>
                  </a:cubicBezTo>
                  <a:cubicBezTo>
                    <a:pt x="305161" y="101061"/>
                    <a:pt x="305147" y="101362"/>
                    <a:pt x="304960" y="101555"/>
                  </a:cubicBezTo>
                  <a:cubicBezTo>
                    <a:pt x="303964" y="101620"/>
                    <a:pt x="302954" y="101720"/>
                    <a:pt x="301965" y="101777"/>
                  </a:cubicBezTo>
                  <a:cubicBezTo>
                    <a:pt x="297063" y="102093"/>
                    <a:pt x="294683" y="105805"/>
                    <a:pt x="294755" y="109481"/>
                  </a:cubicBezTo>
                  <a:cubicBezTo>
                    <a:pt x="293257" y="110563"/>
                    <a:pt x="291924" y="111968"/>
                    <a:pt x="291165" y="114097"/>
                  </a:cubicBezTo>
                  <a:cubicBezTo>
                    <a:pt x="283905" y="134493"/>
                    <a:pt x="276172" y="154495"/>
                    <a:pt x="268353" y="174439"/>
                  </a:cubicBezTo>
                  <a:cubicBezTo>
                    <a:pt x="264462" y="174948"/>
                    <a:pt x="263437" y="179449"/>
                    <a:pt x="265544" y="181857"/>
                  </a:cubicBezTo>
                  <a:cubicBezTo>
                    <a:pt x="197325" y="353862"/>
                    <a:pt x="109076" y="510223"/>
                    <a:pt x="12692" y="668919"/>
                  </a:cubicBezTo>
                  <a:cubicBezTo>
                    <a:pt x="11209" y="669049"/>
                    <a:pt x="9697" y="669091"/>
                    <a:pt x="8213" y="669228"/>
                  </a:cubicBezTo>
                  <a:cubicBezTo>
                    <a:pt x="4795" y="669550"/>
                    <a:pt x="4773" y="674259"/>
                    <a:pt x="8213" y="674560"/>
                  </a:cubicBezTo>
                  <a:cubicBezTo>
                    <a:pt x="8550" y="674588"/>
                    <a:pt x="8901" y="674595"/>
                    <a:pt x="9245" y="674624"/>
                  </a:cubicBezTo>
                  <a:cubicBezTo>
                    <a:pt x="6350" y="679383"/>
                    <a:pt x="3526" y="684134"/>
                    <a:pt x="617" y="688900"/>
                  </a:cubicBezTo>
                  <a:cubicBezTo>
                    <a:pt x="-702" y="691057"/>
                    <a:pt x="258" y="693458"/>
                    <a:pt x="1950" y="694863"/>
                  </a:cubicBezTo>
                  <a:cubicBezTo>
                    <a:pt x="1391" y="696296"/>
                    <a:pt x="1147" y="697887"/>
                    <a:pt x="1813" y="699442"/>
                  </a:cubicBezTo>
                  <a:cubicBezTo>
                    <a:pt x="17573" y="736629"/>
                    <a:pt x="53821" y="768213"/>
                    <a:pt x="80137" y="798477"/>
                  </a:cubicBezTo>
                  <a:cubicBezTo>
                    <a:pt x="106740" y="829078"/>
                    <a:pt x="132231" y="867893"/>
                    <a:pt x="166358" y="890188"/>
                  </a:cubicBezTo>
                  <a:cubicBezTo>
                    <a:pt x="169992" y="892560"/>
                    <a:pt x="173288" y="890811"/>
                    <a:pt x="175080" y="887916"/>
                  </a:cubicBezTo>
                  <a:cubicBezTo>
                    <a:pt x="177015" y="889443"/>
                    <a:pt x="179760" y="889937"/>
                    <a:pt x="182017" y="889421"/>
                  </a:cubicBezTo>
                  <a:cubicBezTo>
                    <a:pt x="196157" y="886189"/>
                    <a:pt x="209831" y="881309"/>
                    <a:pt x="223619" y="876844"/>
                  </a:cubicBezTo>
                  <a:cubicBezTo>
                    <a:pt x="244023" y="870236"/>
                    <a:pt x="271542" y="865793"/>
                    <a:pt x="288534" y="852284"/>
                  </a:cubicBezTo>
                  <a:cubicBezTo>
                    <a:pt x="290398" y="850808"/>
                    <a:pt x="290835" y="848980"/>
                    <a:pt x="290749" y="847138"/>
                  </a:cubicBezTo>
                  <a:cubicBezTo>
                    <a:pt x="303599" y="838889"/>
                    <a:pt x="311876" y="822492"/>
                    <a:pt x="320060" y="810180"/>
                  </a:cubicBezTo>
                  <a:cubicBezTo>
                    <a:pt x="323837" y="804504"/>
                    <a:pt x="327427" y="798706"/>
                    <a:pt x="331211" y="793023"/>
                  </a:cubicBezTo>
                  <a:cubicBezTo>
                    <a:pt x="322963" y="1027156"/>
                    <a:pt x="315416" y="1261776"/>
                    <a:pt x="316592" y="1495736"/>
                  </a:cubicBezTo>
                  <a:cubicBezTo>
                    <a:pt x="316498" y="1495729"/>
                    <a:pt x="316405" y="1495714"/>
                    <a:pt x="316312" y="1495707"/>
                  </a:cubicBezTo>
                  <a:cubicBezTo>
                    <a:pt x="312019" y="1495270"/>
                    <a:pt x="310966" y="1502688"/>
                    <a:pt x="315287" y="1503297"/>
                  </a:cubicBezTo>
                  <a:cubicBezTo>
                    <a:pt x="315732" y="1503361"/>
                    <a:pt x="316169" y="1503419"/>
                    <a:pt x="316613" y="1503483"/>
                  </a:cubicBezTo>
                  <a:cubicBezTo>
                    <a:pt x="316728" y="1523005"/>
                    <a:pt x="316484" y="1542548"/>
                    <a:pt x="316728" y="1562056"/>
                  </a:cubicBezTo>
                  <a:cubicBezTo>
                    <a:pt x="316778" y="1565775"/>
                    <a:pt x="318799" y="1567796"/>
                    <a:pt x="321264" y="1569050"/>
                  </a:cubicBezTo>
                  <a:cubicBezTo>
                    <a:pt x="320232" y="1574626"/>
                    <a:pt x="323665" y="1581556"/>
                    <a:pt x="330402" y="1581112"/>
                  </a:cubicBezTo>
                  <a:cubicBezTo>
                    <a:pt x="421962" y="1575135"/>
                    <a:pt x="509315" y="1578646"/>
                    <a:pt x="600603" y="1584903"/>
                  </a:cubicBezTo>
                  <a:cubicBezTo>
                    <a:pt x="602567" y="1585039"/>
                    <a:pt x="604137" y="1584423"/>
                    <a:pt x="605513" y="1583541"/>
                  </a:cubicBezTo>
                  <a:cubicBezTo>
                    <a:pt x="607899" y="1583520"/>
                    <a:pt x="610157" y="1582717"/>
                    <a:pt x="612070" y="1581427"/>
                  </a:cubicBezTo>
                  <a:cubicBezTo>
                    <a:pt x="613976" y="1581692"/>
                    <a:pt x="616040" y="1581348"/>
                    <a:pt x="618068" y="1579771"/>
                  </a:cubicBezTo>
                  <a:cubicBezTo>
                    <a:pt x="652705" y="1552768"/>
                    <a:pt x="685363" y="1523399"/>
                    <a:pt x="720235" y="1496617"/>
                  </a:cubicBezTo>
                  <a:cubicBezTo>
                    <a:pt x="728828" y="1490003"/>
                    <a:pt x="724557" y="1477160"/>
                    <a:pt x="716831" y="1475182"/>
                  </a:cubicBezTo>
                  <a:close/>
                  <a:moveTo>
                    <a:pt x="304107" y="800856"/>
                  </a:moveTo>
                  <a:cubicBezTo>
                    <a:pt x="296726" y="812774"/>
                    <a:pt x="286922" y="825373"/>
                    <a:pt x="283790" y="839284"/>
                  </a:cubicBezTo>
                  <a:cubicBezTo>
                    <a:pt x="283518" y="839233"/>
                    <a:pt x="283288" y="839004"/>
                    <a:pt x="283016" y="838983"/>
                  </a:cubicBezTo>
                  <a:cubicBezTo>
                    <a:pt x="268239" y="837750"/>
                    <a:pt x="252687" y="846149"/>
                    <a:pt x="238970" y="850922"/>
                  </a:cubicBezTo>
                  <a:cubicBezTo>
                    <a:pt x="229510" y="854212"/>
                    <a:pt x="220058" y="857501"/>
                    <a:pt x="210677" y="861020"/>
                  </a:cubicBezTo>
                  <a:cubicBezTo>
                    <a:pt x="202485" y="864094"/>
                    <a:pt x="194287" y="867133"/>
                    <a:pt x="186124" y="870279"/>
                  </a:cubicBezTo>
                  <a:cubicBezTo>
                    <a:pt x="184690" y="870831"/>
                    <a:pt x="182605" y="871390"/>
                    <a:pt x="180584" y="872064"/>
                  </a:cubicBezTo>
                  <a:cubicBezTo>
                    <a:pt x="233273" y="789318"/>
                    <a:pt x="291659" y="704760"/>
                    <a:pt x="337296" y="617564"/>
                  </a:cubicBezTo>
                  <a:cubicBezTo>
                    <a:pt x="335755" y="663688"/>
                    <a:pt x="334135" y="709862"/>
                    <a:pt x="332509" y="756044"/>
                  </a:cubicBezTo>
                  <a:cubicBezTo>
                    <a:pt x="322784" y="770814"/>
                    <a:pt x="313410" y="785828"/>
                    <a:pt x="304107" y="800856"/>
                  </a:cubicBezTo>
                  <a:close/>
                  <a:moveTo>
                    <a:pt x="334200" y="1561547"/>
                  </a:moveTo>
                  <a:cubicBezTo>
                    <a:pt x="335318" y="1543157"/>
                    <a:pt x="336171" y="1524739"/>
                    <a:pt x="337167" y="1506343"/>
                  </a:cubicBezTo>
                  <a:cubicBezTo>
                    <a:pt x="371201" y="1511130"/>
                    <a:pt x="405249" y="1515874"/>
                    <a:pt x="439398" y="1519773"/>
                  </a:cubicBezTo>
                  <a:cubicBezTo>
                    <a:pt x="446235" y="1520554"/>
                    <a:pt x="446092" y="1509969"/>
                    <a:pt x="439398" y="1509116"/>
                  </a:cubicBezTo>
                  <a:cubicBezTo>
                    <a:pt x="405543" y="1504795"/>
                    <a:pt x="371581" y="1501319"/>
                    <a:pt x="337618" y="1497886"/>
                  </a:cubicBezTo>
                  <a:cubicBezTo>
                    <a:pt x="338736" y="1476917"/>
                    <a:pt x="339288" y="1455890"/>
                    <a:pt x="340270" y="1434906"/>
                  </a:cubicBezTo>
                  <a:cubicBezTo>
                    <a:pt x="340614" y="1436963"/>
                    <a:pt x="341918" y="1438905"/>
                    <a:pt x="344606" y="1439048"/>
                  </a:cubicBezTo>
                  <a:cubicBezTo>
                    <a:pt x="385642" y="1441256"/>
                    <a:pt x="426685" y="1444108"/>
                    <a:pt x="467785" y="1444516"/>
                  </a:cubicBezTo>
                  <a:cubicBezTo>
                    <a:pt x="474966" y="1444588"/>
                    <a:pt x="474823" y="1433931"/>
                    <a:pt x="467785" y="1433458"/>
                  </a:cubicBezTo>
                  <a:cubicBezTo>
                    <a:pt x="426792" y="1430713"/>
                    <a:pt x="385670" y="1430405"/>
                    <a:pt x="344606" y="1429452"/>
                  </a:cubicBezTo>
                  <a:cubicBezTo>
                    <a:pt x="342004" y="1429395"/>
                    <a:pt x="340764" y="1431100"/>
                    <a:pt x="340349" y="1433028"/>
                  </a:cubicBezTo>
                  <a:cubicBezTo>
                    <a:pt x="341725" y="1403423"/>
                    <a:pt x="342527" y="1373761"/>
                    <a:pt x="343667" y="1344134"/>
                  </a:cubicBezTo>
                  <a:cubicBezTo>
                    <a:pt x="367539" y="1346169"/>
                    <a:pt x="391805" y="1349100"/>
                    <a:pt x="415634" y="1348606"/>
                  </a:cubicBezTo>
                  <a:cubicBezTo>
                    <a:pt x="419790" y="1348520"/>
                    <a:pt x="421131" y="1341690"/>
                    <a:pt x="416666" y="1341017"/>
                  </a:cubicBezTo>
                  <a:cubicBezTo>
                    <a:pt x="392823" y="1337433"/>
                    <a:pt x="368177" y="1337132"/>
                    <a:pt x="343975" y="1336050"/>
                  </a:cubicBezTo>
                  <a:cubicBezTo>
                    <a:pt x="345007" y="1308796"/>
                    <a:pt x="345666" y="1281505"/>
                    <a:pt x="346534" y="1254243"/>
                  </a:cubicBezTo>
                  <a:cubicBezTo>
                    <a:pt x="379285" y="1256680"/>
                    <a:pt x="413484" y="1257583"/>
                    <a:pt x="445490" y="1250151"/>
                  </a:cubicBezTo>
                  <a:cubicBezTo>
                    <a:pt x="450793" y="1248919"/>
                    <a:pt x="449704" y="1240362"/>
                    <a:pt x="444200" y="1240598"/>
                  </a:cubicBezTo>
                  <a:cubicBezTo>
                    <a:pt x="411499" y="1241996"/>
                    <a:pt x="379557" y="1245500"/>
                    <a:pt x="346835" y="1244576"/>
                  </a:cubicBezTo>
                  <a:cubicBezTo>
                    <a:pt x="348211" y="1200702"/>
                    <a:pt x="349293" y="1156799"/>
                    <a:pt x="350353" y="1112904"/>
                  </a:cubicBezTo>
                  <a:cubicBezTo>
                    <a:pt x="392765" y="1120737"/>
                    <a:pt x="436474" y="1121482"/>
                    <a:pt x="478886" y="1113750"/>
                  </a:cubicBezTo>
                  <a:cubicBezTo>
                    <a:pt x="485035" y="1112625"/>
                    <a:pt x="483695" y="1102247"/>
                    <a:pt x="477403" y="1102756"/>
                  </a:cubicBezTo>
                  <a:cubicBezTo>
                    <a:pt x="434654" y="1106218"/>
                    <a:pt x="393181" y="1106404"/>
                    <a:pt x="350633" y="1102563"/>
                  </a:cubicBezTo>
                  <a:cubicBezTo>
                    <a:pt x="351127" y="1081586"/>
                    <a:pt x="351400" y="1060609"/>
                    <a:pt x="351844" y="1039626"/>
                  </a:cubicBezTo>
                  <a:cubicBezTo>
                    <a:pt x="373036" y="1040371"/>
                    <a:pt x="394657" y="1041933"/>
                    <a:pt x="415670" y="1039970"/>
                  </a:cubicBezTo>
                  <a:cubicBezTo>
                    <a:pt x="420378" y="1039525"/>
                    <a:pt x="420385" y="1033083"/>
                    <a:pt x="415670" y="1032638"/>
                  </a:cubicBezTo>
                  <a:cubicBezTo>
                    <a:pt x="394700" y="1030667"/>
                    <a:pt x="373129" y="1032223"/>
                    <a:pt x="351966" y="1032975"/>
                  </a:cubicBezTo>
                  <a:cubicBezTo>
                    <a:pt x="352905" y="988105"/>
                    <a:pt x="353457" y="943335"/>
                    <a:pt x="354252" y="898473"/>
                  </a:cubicBezTo>
                  <a:cubicBezTo>
                    <a:pt x="381069" y="895441"/>
                    <a:pt x="407557" y="895857"/>
                    <a:pt x="434611" y="895506"/>
                  </a:cubicBezTo>
                  <a:cubicBezTo>
                    <a:pt x="441011" y="895420"/>
                    <a:pt x="443025" y="884777"/>
                    <a:pt x="436188" y="883860"/>
                  </a:cubicBezTo>
                  <a:cubicBezTo>
                    <a:pt x="409076" y="880212"/>
                    <a:pt x="381464" y="882556"/>
                    <a:pt x="354453" y="886777"/>
                  </a:cubicBezTo>
                  <a:cubicBezTo>
                    <a:pt x="354954" y="858096"/>
                    <a:pt x="355413" y="829465"/>
                    <a:pt x="355915" y="800778"/>
                  </a:cubicBezTo>
                  <a:cubicBezTo>
                    <a:pt x="382195" y="800082"/>
                    <a:pt x="408697" y="799774"/>
                    <a:pt x="434661" y="796556"/>
                  </a:cubicBezTo>
                  <a:cubicBezTo>
                    <a:pt x="441864" y="795661"/>
                    <a:pt x="442337" y="785140"/>
                    <a:pt x="434661" y="784961"/>
                  </a:cubicBezTo>
                  <a:cubicBezTo>
                    <a:pt x="408596" y="784373"/>
                    <a:pt x="382252" y="786767"/>
                    <a:pt x="356122" y="788738"/>
                  </a:cubicBezTo>
                  <a:cubicBezTo>
                    <a:pt x="357355" y="718032"/>
                    <a:pt x="358609" y="647298"/>
                    <a:pt x="359727" y="576750"/>
                  </a:cubicBezTo>
                  <a:cubicBezTo>
                    <a:pt x="359942" y="563176"/>
                    <a:pt x="339109" y="563227"/>
                    <a:pt x="338672" y="576750"/>
                  </a:cubicBezTo>
                  <a:cubicBezTo>
                    <a:pt x="338665" y="576943"/>
                    <a:pt x="338657" y="577137"/>
                    <a:pt x="338650" y="577330"/>
                  </a:cubicBezTo>
                  <a:cubicBezTo>
                    <a:pt x="338027" y="577789"/>
                    <a:pt x="337382" y="578176"/>
                    <a:pt x="336809" y="578893"/>
                  </a:cubicBezTo>
                  <a:cubicBezTo>
                    <a:pt x="268977" y="663179"/>
                    <a:pt x="215349" y="766708"/>
                    <a:pt x="165986" y="863435"/>
                  </a:cubicBezTo>
                  <a:cubicBezTo>
                    <a:pt x="153602" y="844193"/>
                    <a:pt x="137183" y="826577"/>
                    <a:pt x="121015" y="809471"/>
                  </a:cubicBezTo>
                  <a:cubicBezTo>
                    <a:pt x="143389" y="803537"/>
                    <a:pt x="164810" y="803336"/>
                    <a:pt x="188238" y="803845"/>
                  </a:cubicBezTo>
                  <a:cubicBezTo>
                    <a:pt x="192875" y="803945"/>
                    <a:pt x="194072" y="796528"/>
                    <a:pt x="189356" y="795603"/>
                  </a:cubicBezTo>
                  <a:cubicBezTo>
                    <a:pt x="165197" y="790845"/>
                    <a:pt x="139061" y="795868"/>
                    <a:pt x="115977" y="804110"/>
                  </a:cubicBezTo>
                  <a:cubicBezTo>
                    <a:pt x="109126" y="796865"/>
                    <a:pt x="102397" y="789677"/>
                    <a:pt x="96140" y="782517"/>
                  </a:cubicBezTo>
                  <a:cubicBezTo>
                    <a:pt x="87211" y="772305"/>
                    <a:pt x="78252" y="760953"/>
                    <a:pt x="68993" y="749615"/>
                  </a:cubicBezTo>
                  <a:cubicBezTo>
                    <a:pt x="103622" y="755492"/>
                    <a:pt x="139097" y="759641"/>
                    <a:pt x="174055" y="757190"/>
                  </a:cubicBezTo>
                  <a:cubicBezTo>
                    <a:pt x="180620" y="756732"/>
                    <a:pt x="180692" y="747293"/>
                    <a:pt x="174055" y="746928"/>
                  </a:cubicBezTo>
                  <a:cubicBezTo>
                    <a:pt x="135607" y="744842"/>
                    <a:pt x="97760" y="744025"/>
                    <a:pt x="59598" y="738364"/>
                  </a:cubicBezTo>
                  <a:cubicBezTo>
                    <a:pt x="44440" y="720519"/>
                    <a:pt x="28208" y="703642"/>
                    <a:pt x="9525" y="692469"/>
                  </a:cubicBezTo>
                  <a:cubicBezTo>
                    <a:pt x="13889" y="686922"/>
                    <a:pt x="17867" y="681081"/>
                    <a:pt x="22145" y="675470"/>
                  </a:cubicBezTo>
                  <a:cubicBezTo>
                    <a:pt x="86394" y="680178"/>
                    <a:pt x="152656" y="679447"/>
                    <a:pt x="216689" y="675821"/>
                  </a:cubicBezTo>
                  <a:cubicBezTo>
                    <a:pt x="222587" y="675491"/>
                    <a:pt x="222616" y="666920"/>
                    <a:pt x="216689" y="666626"/>
                  </a:cubicBezTo>
                  <a:cubicBezTo>
                    <a:pt x="154505" y="663530"/>
                    <a:pt x="90221" y="663236"/>
                    <a:pt x="27749" y="667916"/>
                  </a:cubicBezTo>
                  <a:cubicBezTo>
                    <a:pt x="53012" y="634348"/>
                    <a:pt x="76489" y="599454"/>
                    <a:pt x="98992" y="563900"/>
                  </a:cubicBezTo>
                  <a:cubicBezTo>
                    <a:pt x="156038" y="562345"/>
                    <a:pt x="211823" y="567433"/>
                    <a:pt x="268726" y="572070"/>
                  </a:cubicBezTo>
                  <a:cubicBezTo>
                    <a:pt x="273592" y="572464"/>
                    <a:pt x="274610" y="564631"/>
                    <a:pt x="269880" y="563563"/>
                  </a:cubicBezTo>
                  <a:cubicBezTo>
                    <a:pt x="215772" y="551330"/>
                    <a:pt x="159400" y="551165"/>
                    <a:pt x="104203" y="555788"/>
                  </a:cubicBezTo>
                  <a:cubicBezTo>
                    <a:pt x="122778" y="526068"/>
                    <a:pt x="140301" y="495660"/>
                    <a:pt x="157156" y="464865"/>
                  </a:cubicBezTo>
                  <a:cubicBezTo>
                    <a:pt x="186475" y="463066"/>
                    <a:pt x="215650" y="463031"/>
                    <a:pt x="245083" y="463604"/>
                  </a:cubicBezTo>
                  <a:cubicBezTo>
                    <a:pt x="251383" y="463726"/>
                    <a:pt x="251082" y="454660"/>
                    <a:pt x="245083" y="454008"/>
                  </a:cubicBezTo>
                  <a:cubicBezTo>
                    <a:pt x="217714" y="451041"/>
                    <a:pt x="190159" y="451879"/>
                    <a:pt x="162804" y="454732"/>
                  </a:cubicBezTo>
                  <a:cubicBezTo>
                    <a:pt x="174772" y="432544"/>
                    <a:pt x="186059" y="409976"/>
                    <a:pt x="197211" y="387351"/>
                  </a:cubicBezTo>
                  <a:cubicBezTo>
                    <a:pt x="218495" y="385316"/>
                    <a:pt x="239751" y="382779"/>
                    <a:pt x="260685" y="378608"/>
                  </a:cubicBezTo>
                  <a:cubicBezTo>
                    <a:pt x="265565" y="377634"/>
                    <a:pt x="264533" y="369435"/>
                    <a:pt x="259503" y="369843"/>
                  </a:cubicBezTo>
                  <a:cubicBezTo>
                    <a:pt x="240267" y="371399"/>
                    <a:pt x="221168" y="374337"/>
                    <a:pt x="202141" y="377698"/>
                  </a:cubicBezTo>
                  <a:cubicBezTo>
                    <a:pt x="216517" y="348150"/>
                    <a:pt x="230005" y="318194"/>
                    <a:pt x="243105" y="288087"/>
                  </a:cubicBezTo>
                  <a:cubicBezTo>
                    <a:pt x="278530" y="287979"/>
                    <a:pt x="314191" y="288431"/>
                    <a:pt x="349400" y="284884"/>
                  </a:cubicBezTo>
                  <a:cubicBezTo>
                    <a:pt x="356094" y="284210"/>
                    <a:pt x="356402" y="274306"/>
                    <a:pt x="349400" y="274227"/>
                  </a:cubicBezTo>
                  <a:cubicBezTo>
                    <a:pt x="315108" y="273840"/>
                    <a:pt x="280708" y="277244"/>
                    <a:pt x="246495" y="280240"/>
                  </a:cubicBezTo>
                  <a:cubicBezTo>
                    <a:pt x="260233" y="248363"/>
                    <a:pt x="273148" y="216213"/>
                    <a:pt x="285632" y="183956"/>
                  </a:cubicBezTo>
                  <a:cubicBezTo>
                    <a:pt x="306874" y="184874"/>
                    <a:pt x="328452" y="186142"/>
                    <a:pt x="349350" y="184143"/>
                  </a:cubicBezTo>
                  <a:cubicBezTo>
                    <a:pt x="356194" y="183491"/>
                    <a:pt x="356208" y="174138"/>
                    <a:pt x="349350" y="173486"/>
                  </a:cubicBezTo>
                  <a:cubicBezTo>
                    <a:pt x="329735" y="171608"/>
                    <a:pt x="309525" y="172633"/>
                    <a:pt x="289559" y="173529"/>
                  </a:cubicBezTo>
                  <a:cubicBezTo>
                    <a:pt x="293415" y="163446"/>
                    <a:pt x="297134" y="153341"/>
                    <a:pt x="300940" y="143250"/>
                  </a:cubicBezTo>
                  <a:cubicBezTo>
                    <a:pt x="318555" y="139889"/>
                    <a:pt x="335017" y="141014"/>
                    <a:pt x="353048" y="144891"/>
                  </a:cubicBezTo>
                  <a:cubicBezTo>
                    <a:pt x="359541" y="146289"/>
                    <a:pt x="361705" y="137510"/>
                    <a:pt x="355743" y="135123"/>
                  </a:cubicBezTo>
                  <a:cubicBezTo>
                    <a:pt x="339539" y="128645"/>
                    <a:pt x="321601" y="128623"/>
                    <a:pt x="304824" y="132930"/>
                  </a:cubicBezTo>
                  <a:cubicBezTo>
                    <a:pt x="306508" y="128387"/>
                    <a:pt x="308314" y="123872"/>
                    <a:pt x="309941" y="119321"/>
                  </a:cubicBezTo>
                  <a:cubicBezTo>
                    <a:pt x="310199" y="118590"/>
                    <a:pt x="310127" y="117981"/>
                    <a:pt x="310220" y="117307"/>
                  </a:cubicBezTo>
                  <a:cubicBezTo>
                    <a:pt x="399452" y="122152"/>
                    <a:pt x="496552" y="123356"/>
                    <a:pt x="583841" y="104887"/>
                  </a:cubicBezTo>
                  <a:cubicBezTo>
                    <a:pt x="586227" y="104386"/>
                    <a:pt x="587675" y="102981"/>
                    <a:pt x="588836" y="101448"/>
                  </a:cubicBezTo>
                  <a:cubicBezTo>
                    <a:pt x="588721" y="101985"/>
                    <a:pt x="588241" y="102200"/>
                    <a:pt x="588212" y="102802"/>
                  </a:cubicBezTo>
                  <a:cubicBezTo>
                    <a:pt x="568576" y="588776"/>
                    <a:pt x="572525" y="1078526"/>
                    <a:pt x="593021" y="1564442"/>
                  </a:cubicBezTo>
                  <a:cubicBezTo>
                    <a:pt x="509050" y="1548532"/>
                    <a:pt x="418472" y="1549392"/>
                    <a:pt x="334200" y="1561547"/>
                  </a:cubicBezTo>
                  <a:close/>
                  <a:moveTo>
                    <a:pt x="616133" y="1560042"/>
                  </a:moveTo>
                  <a:cubicBezTo>
                    <a:pt x="598475" y="1074083"/>
                    <a:pt x="612522" y="588711"/>
                    <a:pt x="605118" y="102752"/>
                  </a:cubicBezTo>
                  <a:cubicBezTo>
                    <a:pt x="604982" y="93600"/>
                    <a:pt x="593996" y="92618"/>
                    <a:pt x="590018" y="98782"/>
                  </a:cubicBezTo>
                  <a:cubicBezTo>
                    <a:pt x="591781" y="93020"/>
                    <a:pt x="588556" y="85437"/>
                    <a:pt x="581189" y="85330"/>
                  </a:cubicBezTo>
                  <a:cubicBezTo>
                    <a:pt x="499927" y="84169"/>
                    <a:pt x="416522" y="93120"/>
                    <a:pt x="334745" y="99305"/>
                  </a:cubicBezTo>
                  <a:cubicBezTo>
                    <a:pt x="347444" y="92654"/>
                    <a:pt x="359899" y="85502"/>
                    <a:pt x="372082" y="78027"/>
                  </a:cubicBezTo>
                  <a:cubicBezTo>
                    <a:pt x="392092" y="65744"/>
                    <a:pt x="413799" y="53582"/>
                    <a:pt x="429874" y="36260"/>
                  </a:cubicBezTo>
                  <a:cubicBezTo>
                    <a:pt x="431436" y="34576"/>
                    <a:pt x="432067" y="32698"/>
                    <a:pt x="432138" y="30871"/>
                  </a:cubicBezTo>
                  <a:cubicBezTo>
                    <a:pt x="518933" y="30756"/>
                    <a:pt x="610049" y="32591"/>
                    <a:pt x="695869" y="21411"/>
                  </a:cubicBezTo>
                  <a:cubicBezTo>
                    <a:pt x="655657" y="504926"/>
                    <a:pt x="672921" y="997479"/>
                    <a:pt x="694443" y="1481560"/>
                  </a:cubicBezTo>
                  <a:cubicBezTo>
                    <a:pt x="694536" y="1483646"/>
                    <a:pt x="695167" y="1485344"/>
                    <a:pt x="696027" y="1486828"/>
                  </a:cubicBezTo>
                  <a:cubicBezTo>
                    <a:pt x="667432" y="1508700"/>
                    <a:pt x="639604" y="1532837"/>
                    <a:pt x="616133" y="1560042"/>
                  </a:cubicBezTo>
                  <a:close/>
                </a:path>
              </a:pathLst>
            </a:custGeom>
            <a:grpFill/>
            <a:ln w="7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" name="Полилиния: фигура 6">
              <a:extLst>
                <a:ext uri="{FF2B5EF4-FFF2-40B4-BE49-F238E27FC236}">
                  <a16:creationId xmlns:a16="http://schemas.microsoft.com/office/drawing/2014/main" id="{85F06E3A-AF00-4326-96C0-263BC57156D5}"/>
                </a:ext>
              </a:extLst>
            </p:cNvPr>
            <p:cNvSpPr/>
            <p:nvPr/>
          </p:nvSpPr>
          <p:spPr>
            <a:xfrm>
              <a:off x="5893183" y="2506950"/>
              <a:ext cx="60924" cy="11159"/>
            </a:xfrm>
            <a:custGeom>
              <a:avLst/>
              <a:gdLst>
                <a:gd name="connsiteX0" fmla="*/ 56297 w 60924"/>
                <a:gd name="connsiteY0" fmla="*/ 782 h 11159"/>
                <a:gd name="connsiteX1" fmla="*/ 4182 w 60924"/>
                <a:gd name="connsiteY1" fmla="*/ 1247 h 11159"/>
                <a:gd name="connsiteX2" fmla="*/ 4182 w 60924"/>
                <a:gd name="connsiteY2" fmla="*/ 9912 h 11159"/>
                <a:gd name="connsiteX3" fmla="*/ 56297 w 60924"/>
                <a:gd name="connsiteY3" fmla="*/ 10378 h 11159"/>
                <a:gd name="connsiteX4" fmla="*/ 56297 w 60924"/>
                <a:gd name="connsiteY4" fmla="*/ 782 h 11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24" h="11159">
                  <a:moveTo>
                    <a:pt x="56297" y="782"/>
                  </a:moveTo>
                  <a:cubicBezTo>
                    <a:pt x="39162" y="-1010"/>
                    <a:pt x="21382" y="774"/>
                    <a:pt x="4182" y="1247"/>
                  </a:cubicBezTo>
                  <a:cubicBezTo>
                    <a:pt x="-1387" y="1398"/>
                    <a:pt x="-1401" y="9754"/>
                    <a:pt x="4182" y="9912"/>
                  </a:cubicBezTo>
                  <a:cubicBezTo>
                    <a:pt x="21389" y="10385"/>
                    <a:pt x="39162" y="12169"/>
                    <a:pt x="56297" y="10378"/>
                  </a:cubicBezTo>
                  <a:cubicBezTo>
                    <a:pt x="62460" y="9733"/>
                    <a:pt x="62475" y="1427"/>
                    <a:pt x="56297" y="782"/>
                  </a:cubicBezTo>
                  <a:close/>
                </a:path>
              </a:pathLst>
            </a:custGeom>
            <a:grpFill/>
            <a:ln w="7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" name="Полилиния: фигура 7">
              <a:extLst>
                <a:ext uri="{FF2B5EF4-FFF2-40B4-BE49-F238E27FC236}">
                  <a16:creationId xmlns:a16="http://schemas.microsoft.com/office/drawing/2014/main" id="{DFC82B6C-F6D5-4E1F-9CD2-157B76C601BD}"/>
                </a:ext>
              </a:extLst>
            </p:cNvPr>
            <p:cNvSpPr/>
            <p:nvPr/>
          </p:nvSpPr>
          <p:spPr>
            <a:xfrm>
              <a:off x="5879967" y="2262332"/>
              <a:ext cx="64052" cy="13081"/>
            </a:xfrm>
            <a:custGeom>
              <a:avLst/>
              <a:gdLst>
                <a:gd name="connsiteX0" fmla="*/ 58999 w 64052"/>
                <a:gd name="connsiteY0" fmla="*/ 81 h 13081"/>
                <a:gd name="connsiteX1" fmla="*/ 3193 w 64052"/>
                <a:gd name="connsiteY1" fmla="*/ 5162 h 13081"/>
                <a:gd name="connsiteX2" fmla="*/ 3193 w 64052"/>
                <a:gd name="connsiteY2" fmla="*/ 11827 h 13081"/>
                <a:gd name="connsiteX3" fmla="*/ 61156 w 64052"/>
                <a:gd name="connsiteY3" fmla="*/ 7921 h 13081"/>
                <a:gd name="connsiteX4" fmla="*/ 58999 w 64052"/>
                <a:gd name="connsiteY4" fmla="*/ 81 h 1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052" h="13081">
                  <a:moveTo>
                    <a:pt x="58999" y="81"/>
                  </a:moveTo>
                  <a:cubicBezTo>
                    <a:pt x="40251" y="3442"/>
                    <a:pt x="22321" y="6287"/>
                    <a:pt x="3193" y="5162"/>
                  </a:cubicBezTo>
                  <a:cubicBezTo>
                    <a:pt x="-1150" y="4904"/>
                    <a:pt x="-978" y="11361"/>
                    <a:pt x="3193" y="11827"/>
                  </a:cubicBezTo>
                  <a:cubicBezTo>
                    <a:pt x="22471" y="13948"/>
                    <a:pt x="42523" y="13826"/>
                    <a:pt x="61156" y="7921"/>
                  </a:cubicBezTo>
                  <a:cubicBezTo>
                    <a:pt x="66216" y="6316"/>
                    <a:pt x="64102" y="-836"/>
                    <a:pt x="58999" y="81"/>
                  </a:cubicBezTo>
                  <a:close/>
                </a:path>
              </a:pathLst>
            </a:custGeom>
            <a:grpFill/>
            <a:ln w="7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" name="Полилиния: фигура 8">
              <a:extLst>
                <a:ext uri="{FF2B5EF4-FFF2-40B4-BE49-F238E27FC236}">
                  <a16:creationId xmlns:a16="http://schemas.microsoft.com/office/drawing/2014/main" id="{C05FB8E4-0AD5-4C8A-A14E-44BD1999DAD5}"/>
                </a:ext>
              </a:extLst>
            </p:cNvPr>
            <p:cNvSpPr/>
            <p:nvPr/>
          </p:nvSpPr>
          <p:spPr>
            <a:xfrm>
              <a:off x="5878133" y="2183807"/>
              <a:ext cx="67240" cy="15154"/>
            </a:xfrm>
            <a:custGeom>
              <a:avLst/>
              <a:gdLst>
                <a:gd name="connsiteX0" fmla="*/ 61801 w 67240"/>
                <a:gd name="connsiteY0" fmla="*/ 74 h 15154"/>
                <a:gd name="connsiteX1" fmla="*/ 4927 w 67240"/>
                <a:gd name="connsiteY1" fmla="*/ 4882 h 15154"/>
                <a:gd name="connsiteX2" fmla="*/ 4927 w 67240"/>
                <a:gd name="connsiteY2" fmla="*/ 15145 h 15154"/>
                <a:gd name="connsiteX3" fmla="*/ 63277 w 67240"/>
                <a:gd name="connsiteY3" fmla="*/ 10938 h 15154"/>
                <a:gd name="connsiteX4" fmla="*/ 61801 w 67240"/>
                <a:gd name="connsiteY4" fmla="*/ 74 h 15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240" h="15154">
                  <a:moveTo>
                    <a:pt x="61801" y="74"/>
                  </a:moveTo>
                  <a:cubicBezTo>
                    <a:pt x="43031" y="-557"/>
                    <a:pt x="23596" y="3019"/>
                    <a:pt x="4927" y="4882"/>
                  </a:cubicBezTo>
                  <a:cubicBezTo>
                    <a:pt x="-1523" y="5527"/>
                    <a:pt x="-1760" y="15510"/>
                    <a:pt x="4927" y="15145"/>
                  </a:cubicBezTo>
                  <a:cubicBezTo>
                    <a:pt x="24190" y="14084"/>
                    <a:pt x="44300" y="14550"/>
                    <a:pt x="63277" y="10938"/>
                  </a:cubicBezTo>
                  <a:cubicBezTo>
                    <a:pt x="69591" y="9734"/>
                    <a:pt x="67813" y="281"/>
                    <a:pt x="61801" y="74"/>
                  </a:cubicBezTo>
                  <a:close/>
                </a:path>
              </a:pathLst>
            </a:custGeom>
            <a:grpFill/>
            <a:ln w="7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0" name="Рисунок 89">
            <a:extLst>
              <a:ext uri="{FF2B5EF4-FFF2-40B4-BE49-F238E27FC236}">
                <a16:creationId xmlns:a16="http://schemas.microsoft.com/office/drawing/2014/main" id="{F8C851BF-CE57-452B-A6D4-5CFE0FBFAFE0}"/>
              </a:ext>
            </a:extLst>
          </p:cNvPr>
          <p:cNvGrpSpPr/>
          <p:nvPr/>
        </p:nvGrpSpPr>
        <p:grpSpPr>
          <a:xfrm>
            <a:off x="682305" y="4746663"/>
            <a:ext cx="663184" cy="945784"/>
            <a:chOff x="6625811" y="3263318"/>
            <a:chExt cx="899812" cy="1356865"/>
          </a:xfrm>
          <a:solidFill>
            <a:srgbClr val="000000"/>
          </a:solidFill>
        </p:grpSpPr>
        <p:sp>
          <p:nvSpPr>
            <p:cNvPr id="11" name="Полилиния: фигура 10">
              <a:extLst>
                <a:ext uri="{FF2B5EF4-FFF2-40B4-BE49-F238E27FC236}">
                  <a16:creationId xmlns:a16="http://schemas.microsoft.com/office/drawing/2014/main" id="{FEAA4DCE-1573-4639-84BE-1421580E2E93}"/>
                </a:ext>
              </a:extLst>
            </p:cNvPr>
            <p:cNvSpPr/>
            <p:nvPr/>
          </p:nvSpPr>
          <p:spPr>
            <a:xfrm>
              <a:off x="6625811" y="3263318"/>
              <a:ext cx="899812" cy="1356865"/>
            </a:xfrm>
            <a:custGeom>
              <a:avLst/>
              <a:gdLst>
                <a:gd name="connsiteX0" fmla="*/ 890628 w 899812"/>
                <a:gd name="connsiteY0" fmla="*/ 1030994 h 1356865"/>
                <a:gd name="connsiteX1" fmla="*/ 887952 w 899812"/>
                <a:gd name="connsiteY1" fmla="*/ 1026586 h 1356865"/>
                <a:gd name="connsiteX2" fmla="*/ 881302 w 899812"/>
                <a:gd name="connsiteY2" fmla="*/ 1019471 h 1356865"/>
                <a:gd name="connsiteX3" fmla="*/ 449445 w 899812"/>
                <a:gd name="connsiteY3" fmla="*/ 1048093 h 1356865"/>
                <a:gd name="connsiteX4" fmla="*/ 749669 w 899812"/>
                <a:gd name="connsiteY4" fmla="*/ 200258 h 1356865"/>
                <a:gd name="connsiteX5" fmla="*/ 51665 w 899812"/>
                <a:gd name="connsiteY5" fmla="*/ 238602 h 1356865"/>
                <a:gd name="connsiteX6" fmla="*/ 41873 w 899812"/>
                <a:gd name="connsiteY6" fmla="*/ 257215 h 1356865"/>
                <a:gd name="connsiteX7" fmla="*/ 29858 w 899812"/>
                <a:gd name="connsiteY7" fmla="*/ 256238 h 1356865"/>
                <a:gd name="connsiteX8" fmla="*/ 28740 w 899812"/>
                <a:gd name="connsiteY8" fmla="*/ 264516 h 1356865"/>
                <a:gd name="connsiteX9" fmla="*/ 37542 w 899812"/>
                <a:gd name="connsiteY9" fmla="*/ 265455 h 1356865"/>
                <a:gd name="connsiteX10" fmla="*/ 916 w 899812"/>
                <a:gd name="connsiteY10" fmla="*/ 395248 h 1356865"/>
                <a:gd name="connsiteX11" fmla="*/ 891 w 899812"/>
                <a:gd name="connsiteY11" fmla="*/ 395836 h 1356865"/>
                <a:gd name="connsiteX12" fmla="*/ 7700 w 899812"/>
                <a:gd name="connsiteY12" fmla="*/ 489802 h 1356865"/>
                <a:gd name="connsiteX13" fmla="*/ 14930 w 899812"/>
                <a:gd name="connsiteY13" fmla="*/ 491942 h 1356865"/>
                <a:gd name="connsiteX14" fmla="*/ 21420 w 899812"/>
                <a:gd name="connsiteY14" fmla="*/ 496464 h 1356865"/>
                <a:gd name="connsiteX15" fmla="*/ 116478 w 899812"/>
                <a:gd name="connsiteY15" fmla="*/ 499441 h 1356865"/>
                <a:gd name="connsiteX16" fmla="*/ 211020 w 899812"/>
                <a:gd name="connsiteY16" fmla="*/ 507374 h 1356865"/>
                <a:gd name="connsiteX17" fmla="*/ 216858 w 899812"/>
                <a:gd name="connsiteY17" fmla="*/ 503970 h 1356865"/>
                <a:gd name="connsiteX18" fmla="*/ 225832 w 899812"/>
                <a:gd name="connsiteY18" fmla="*/ 498553 h 1356865"/>
                <a:gd name="connsiteX19" fmla="*/ 225609 w 899812"/>
                <a:gd name="connsiteY19" fmla="*/ 496177 h 1356865"/>
                <a:gd name="connsiteX20" fmla="*/ 305599 w 899812"/>
                <a:gd name="connsiteY20" fmla="*/ 475699 h 1356865"/>
                <a:gd name="connsiteX21" fmla="*/ 312517 w 899812"/>
                <a:gd name="connsiteY21" fmla="*/ 466609 h 1356865"/>
                <a:gd name="connsiteX22" fmla="*/ 367455 w 899812"/>
                <a:gd name="connsiteY22" fmla="*/ 354924 h 1356865"/>
                <a:gd name="connsiteX23" fmla="*/ 370560 w 899812"/>
                <a:gd name="connsiteY23" fmla="*/ 352241 h 1356865"/>
                <a:gd name="connsiteX24" fmla="*/ 402075 w 899812"/>
                <a:gd name="connsiteY24" fmla="*/ 378903 h 1356865"/>
                <a:gd name="connsiteX25" fmla="*/ 405825 w 899812"/>
                <a:gd name="connsiteY25" fmla="*/ 384568 h 1356865"/>
                <a:gd name="connsiteX26" fmla="*/ 407179 w 899812"/>
                <a:gd name="connsiteY26" fmla="*/ 386612 h 1356865"/>
                <a:gd name="connsiteX27" fmla="*/ 420714 w 899812"/>
                <a:gd name="connsiteY27" fmla="*/ 472332 h 1356865"/>
                <a:gd name="connsiteX28" fmla="*/ 425000 w 899812"/>
                <a:gd name="connsiteY28" fmla="*/ 479122 h 1356865"/>
                <a:gd name="connsiteX29" fmla="*/ 345265 w 899812"/>
                <a:gd name="connsiteY29" fmla="*/ 680756 h 1356865"/>
                <a:gd name="connsiteX30" fmla="*/ 342269 w 899812"/>
                <a:gd name="connsiteY30" fmla="*/ 680967 h 1356865"/>
                <a:gd name="connsiteX31" fmla="*/ 341171 w 899812"/>
                <a:gd name="connsiteY31" fmla="*/ 689091 h 1356865"/>
                <a:gd name="connsiteX32" fmla="*/ 114409 w 899812"/>
                <a:gd name="connsiteY32" fmla="*/ 1109094 h 1356865"/>
                <a:gd name="connsiteX33" fmla="*/ 110104 w 899812"/>
                <a:gd name="connsiteY33" fmla="*/ 1109151 h 1356865"/>
                <a:gd name="connsiteX34" fmla="*/ 110104 w 899812"/>
                <a:gd name="connsiteY34" fmla="*/ 1117704 h 1356865"/>
                <a:gd name="connsiteX35" fmla="*/ 112467 w 899812"/>
                <a:gd name="connsiteY35" fmla="*/ 1117755 h 1356865"/>
                <a:gd name="connsiteX36" fmla="*/ 113591 w 899812"/>
                <a:gd name="connsiteY36" fmla="*/ 1120706 h 1356865"/>
                <a:gd name="connsiteX37" fmla="*/ 113016 w 899812"/>
                <a:gd name="connsiteY37" fmla="*/ 1121881 h 1356865"/>
                <a:gd name="connsiteX38" fmla="*/ 111139 w 899812"/>
                <a:gd name="connsiteY38" fmla="*/ 1337312 h 1356865"/>
                <a:gd name="connsiteX39" fmla="*/ 126124 w 899812"/>
                <a:gd name="connsiteY39" fmla="*/ 1343195 h 1356865"/>
                <a:gd name="connsiteX40" fmla="*/ 130793 w 899812"/>
                <a:gd name="connsiteY40" fmla="*/ 1346369 h 1356865"/>
                <a:gd name="connsiteX41" fmla="*/ 797926 w 899812"/>
                <a:gd name="connsiteY41" fmla="*/ 1356327 h 1356865"/>
                <a:gd name="connsiteX42" fmla="*/ 803771 w 899812"/>
                <a:gd name="connsiteY42" fmla="*/ 1354730 h 1356865"/>
                <a:gd name="connsiteX43" fmla="*/ 813614 w 899812"/>
                <a:gd name="connsiteY43" fmla="*/ 1352865 h 1356865"/>
                <a:gd name="connsiteX44" fmla="*/ 826185 w 899812"/>
                <a:gd name="connsiteY44" fmla="*/ 1353881 h 1356865"/>
                <a:gd name="connsiteX45" fmla="*/ 862638 w 899812"/>
                <a:gd name="connsiteY45" fmla="*/ 1304748 h 1356865"/>
                <a:gd name="connsiteX46" fmla="*/ 889261 w 899812"/>
                <a:gd name="connsiteY46" fmla="*/ 1266424 h 1356865"/>
                <a:gd name="connsiteX47" fmla="*/ 895099 w 899812"/>
                <a:gd name="connsiteY47" fmla="*/ 1261128 h 1356865"/>
                <a:gd name="connsiteX48" fmla="*/ 890628 w 899812"/>
                <a:gd name="connsiteY48" fmla="*/ 1030994 h 1356865"/>
                <a:gd name="connsiteX49" fmla="*/ 466282 w 899812"/>
                <a:gd name="connsiteY49" fmla="*/ 23350 h 1356865"/>
                <a:gd name="connsiteX50" fmla="*/ 752665 w 899812"/>
                <a:gd name="connsiteY50" fmla="*/ 443991 h 1356865"/>
                <a:gd name="connsiteX51" fmla="*/ 350126 w 899812"/>
                <a:gd name="connsiteY51" fmla="*/ 1108091 h 1356865"/>
                <a:gd name="connsiteX52" fmla="*/ 350062 w 899812"/>
                <a:gd name="connsiteY52" fmla="*/ 1114695 h 1356865"/>
                <a:gd name="connsiteX53" fmla="*/ 344013 w 899812"/>
                <a:gd name="connsiteY53" fmla="*/ 1114900 h 1356865"/>
                <a:gd name="connsiteX54" fmla="*/ 677350 w 899812"/>
                <a:gd name="connsiteY54" fmla="*/ 557963 h 1356865"/>
                <a:gd name="connsiteX55" fmla="*/ 587957 w 899812"/>
                <a:gd name="connsiteY55" fmla="*/ 113899 h 1356865"/>
                <a:gd name="connsiteX56" fmla="*/ 151111 w 899812"/>
                <a:gd name="connsiteY56" fmla="*/ 125135 h 1356865"/>
                <a:gd name="connsiteX57" fmla="*/ 466282 w 899812"/>
                <a:gd name="connsiteY57" fmla="*/ 23350 h 1356865"/>
                <a:gd name="connsiteX58" fmla="*/ 294255 w 899812"/>
                <a:gd name="connsiteY58" fmla="*/ 459557 h 1356865"/>
                <a:gd name="connsiteX59" fmla="*/ 224459 w 899812"/>
                <a:gd name="connsiteY59" fmla="*/ 482131 h 1356865"/>
                <a:gd name="connsiteX60" fmla="*/ 225161 w 899812"/>
                <a:gd name="connsiteY60" fmla="*/ 470199 h 1356865"/>
                <a:gd name="connsiteX61" fmla="*/ 246892 w 899812"/>
                <a:gd name="connsiteY61" fmla="*/ 404261 h 1356865"/>
                <a:gd name="connsiteX62" fmla="*/ 339197 w 899812"/>
                <a:gd name="connsiteY62" fmla="*/ 340029 h 1356865"/>
                <a:gd name="connsiteX63" fmla="*/ 349577 w 899812"/>
                <a:gd name="connsiteY63" fmla="*/ 343293 h 1356865"/>
                <a:gd name="connsiteX64" fmla="*/ 294255 w 899812"/>
                <a:gd name="connsiteY64" fmla="*/ 459557 h 1356865"/>
                <a:gd name="connsiteX65" fmla="*/ 797907 w 899812"/>
                <a:gd name="connsiteY65" fmla="*/ 1336015 h 1356865"/>
                <a:gd name="connsiteX66" fmla="*/ 129196 w 899812"/>
                <a:gd name="connsiteY66" fmla="*/ 1334699 h 1356865"/>
                <a:gd name="connsiteX67" fmla="*/ 128762 w 899812"/>
                <a:gd name="connsiteY67" fmla="*/ 1334974 h 1356865"/>
                <a:gd name="connsiteX68" fmla="*/ 130173 w 899812"/>
                <a:gd name="connsiteY68" fmla="*/ 1281243 h 1356865"/>
                <a:gd name="connsiteX69" fmla="*/ 131202 w 899812"/>
                <a:gd name="connsiteY69" fmla="*/ 1281747 h 1356865"/>
                <a:gd name="connsiteX70" fmla="*/ 321210 w 899812"/>
                <a:gd name="connsiteY70" fmla="*/ 1278151 h 1356865"/>
                <a:gd name="connsiteX71" fmla="*/ 321210 w 899812"/>
                <a:gd name="connsiteY71" fmla="*/ 1269483 h 1356865"/>
                <a:gd name="connsiteX72" fmla="*/ 131202 w 899812"/>
                <a:gd name="connsiteY72" fmla="*/ 1274389 h 1356865"/>
                <a:gd name="connsiteX73" fmla="*/ 130109 w 899812"/>
                <a:gd name="connsiteY73" fmla="*/ 1274810 h 1356865"/>
                <a:gd name="connsiteX74" fmla="*/ 124833 w 899812"/>
                <a:gd name="connsiteY74" fmla="*/ 1123402 h 1356865"/>
                <a:gd name="connsiteX75" fmla="*/ 127618 w 899812"/>
                <a:gd name="connsiteY75" fmla="*/ 1120527 h 1356865"/>
                <a:gd name="connsiteX76" fmla="*/ 129043 w 899812"/>
                <a:gd name="connsiteY76" fmla="*/ 1118113 h 1356865"/>
                <a:gd name="connsiteX77" fmla="*/ 274767 w 899812"/>
                <a:gd name="connsiteY77" fmla="*/ 1114191 h 1356865"/>
                <a:gd name="connsiteX78" fmla="*/ 274767 w 899812"/>
                <a:gd name="connsiteY78" fmla="*/ 1104214 h 1356865"/>
                <a:gd name="connsiteX79" fmla="*/ 134510 w 899812"/>
                <a:gd name="connsiteY79" fmla="*/ 1108825 h 1356865"/>
                <a:gd name="connsiteX80" fmla="*/ 179695 w 899812"/>
                <a:gd name="connsiteY80" fmla="*/ 1031530 h 1356865"/>
                <a:gd name="connsiteX81" fmla="*/ 266329 w 899812"/>
                <a:gd name="connsiteY81" fmla="*/ 1029225 h 1356865"/>
                <a:gd name="connsiteX82" fmla="*/ 266329 w 899812"/>
                <a:gd name="connsiteY82" fmla="*/ 1020672 h 1356865"/>
                <a:gd name="connsiteX83" fmla="*/ 183675 w 899812"/>
                <a:gd name="connsiteY83" fmla="*/ 1024728 h 1356865"/>
                <a:gd name="connsiteX84" fmla="*/ 211805 w 899812"/>
                <a:gd name="connsiteY84" fmla="*/ 973698 h 1356865"/>
                <a:gd name="connsiteX85" fmla="*/ 288436 w 899812"/>
                <a:gd name="connsiteY85" fmla="*/ 964941 h 1356865"/>
                <a:gd name="connsiteX86" fmla="*/ 287427 w 899812"/>
                <a:gd name="connsiteY86" fmla="*/ 957474 h 1356865"/>
                <a:gd name="connsiteX87" fmla="*/ 216589 w 899812"/>
                <a:gd name="connsiteY87" fmla="*/ 965018 h 1356865"/>
                <a:gd name="connsiteX88" fmla="*/ 256575 w 899812"/>
                <a:gd name="connsiteY88" fmla="*/ 891683 h 1356865"/>
                <a:gd name="connsiteX89" fmla="*/ 257859 w 899812"/>
                <a:gd name="connsiteY89" fmla="*/ 892226 h 1356865"/>
                <a:gd name="connsiteX90" fmla="*/ 338137 w 899812"/>
                <a:gd name="connsiteY90" fmla="*/ 891683 h 1356865"/>
                <a:gd name="connsiteX91" fmla="*/ 338137 w 899812"/>
                <a:gd name="connsiteY91" fmla="*/ 882185 h 1356865"/>
                <a:gd name="connsiteX92" fmla="*/ 260816 w 899812"/>
                <a:gd name="connsiteY92" fmla="*/ 883916 h 1356865"/>
                <a:gd name="connsiteX93" fmla="*/ 302840 w 899812"/>
                <a:gd name="connsiteY93" fmla="*/ 806270 h 1356865"/>
                <a:gd name="connsiteX94" fmla="*/ 422560 w 899812"/>
                <a:gd name="connsiteY94" fmla="*/ 798899 h 1356865"/>
                <a:gd name="connsiteX95" fmla="*/ 422560 w 899812"/>
                <a:gd name="connsiteY95" fmla="*/ 790231 h 1356865"/>
                <a:gd name="connsiteX96" fmla="*/ 307375 w 899812"/>
                <a:gd name="connsiteY96" fmla="*/ 797896 h 1356865"/>
                <a:gd name="connsiteX97" fmla="*/ 337964 w 899812"/>
                <a:gd name="connsiteY97" fmla="*/ 741360 h 1356865"/>
                <a:gd name="connsiteX98" fmla="*/ 365584 w 899812"/>
                <a:gd name="connsiteY98" fmla="*/ 688932 h 1356865"/>
                <a:gd name="connsiteX99" fmla="*/ 443773 w 899812"/>
                <a:gd name="connsiteY99" fmla="*/ 684703 h 1356865"/>
                <a:gd name="connsiteX100" fmla="*/ 443773 w 899812"/>
                <a:gd name="connsiteY100" fmla="*/ 676150 h 1356865"/>
                <a:gd name="connsiteX101" fmla="*/ 370668 w 899812"/>
                <a:gd name="connsiteY101" fmla="*/ 678967 h 1356865"/>
                <a:gd name="connsiteX102" fmla="*/ 399999 w 899812"/>
                <a:gd name="connsiteY102" fmla="*/ 615936 h 1356865"/>
                <a:gd name="connsiteX103" fmla="*/ 456311 w 899812"/>
                <a:gd name="connsiteY103" fmla="*/ 615265 h 1356865"/>
                <a:gd name="connsiteX104" fmla="*/ 457353 w 899812"/>
                <a:gd name="connsiteY104" fmla="*/ 607568 h 1356865"/>
                <a:gd name="connsiteX105" fmla="*/ 403500 w 899812"/>
                <a:gd name="connsiteY105" fmla="*/ 607459 h 1356865"/>
                <a:gd name="connsiteX106" fmla="*/ 424016 w 899812"/>
                <a:gd name="connsiteY106" fmla="*/ 549889 h 1356865"/>
                <a:gd name="connsiteX107" fmla="*/ 426840 w 899812"/>
                <a:gd name="connsiteY107" fmla="*/ 551454 h 1356865"/>
                <a:gd name="connsiteX108" fmla="*/ 491621 w 899812"/>
                <a:gd name="connsiteY108" fmla="*/ 549104 h 1356865"/>
                <a:gd name="connsiteX109" fmla="*/ 490376 w 899812"/>
                <a:gd name="connsiteY109" fmla="*/ 539886 h 1356865"/>
                <a:gd name="connsiteX110" fmla="*/ 426846 w 899812"/>
                <a:gd name="connsiteY110" fmla="*/ 542901 h 1356865"/>
                <a:gd name="connsiteX111" fmla="*/ 426079 w 899812"/>
                <a:gd name="connsiteY111" fmla="*/ 543163 h 1356865"/>
                <a:gd name="connsiteX112" fmla="*/ 440189 w 899812"/>
                <a:gd name="connsiteY112" fmla="*/ 484130 h 1356865"/>
                <a:gd name="connsiteX113" fmla="*/ 494362 w 899812"/>
                <a:gd name="connsiteY113" fmla="*/ 484117 h 1356865"/>
                <a:gd name="connsiteX114" fmla="*/ 494362 w 899812"/>
                <a:gd name="connsiteY114" fmla="*/ 475922 h 1356865"/>
                <a:gd name="connsiteX115" fmla="*/ 441620 w 899812"/>
                <a:gd name="connsiteY115" fmla="*/ 475877 h 1356865"/>
                <a:gd name="connsiteX116" fmla="*/ 445964 w 899812"/>
                <a:gd name="connsiteY116" fmla="*/ 442094 h 1356865"/>
                <a:gd name="connsiteX117" fmla="*/ 445395 w 899812"/>
                <a:gd name="connsiteY117" fmla="*/ 440433 h 1356865"/>
                <a:gd name="connsiteX118" fmla="*/ 444776 w 899812"/>
                <a:gd name="connsiteY118" fmla="*/ 430003 h 1356865"/>
                <a:gd name="connsiteX119" fmla="*/ 468959 w 899812"/>
                <a:gd name="connsiteY119" fmla="*/ 429070 h 1356865"/>
                <a:gd name="connsiteX120" fmla="*/ 469923 w 899812"/>
                <a:gd name="connsiteY120" fmla="*/ 421954 h 1356865"/>
                <a:gd name="connsiteX121" fmla="*/ 444290 w 899812"/>
                <a:gd name="connsiteY121" fmla="*/ 421839 h 1356865"/>
                <a:gd name="connsiteX122" fmla="*/ 433253 w 899812"/>
                <a:gd name="connsiteY122" fmla="*/ 388420 h 1356865"/>
                <a:gd name="connsiteX123" fmla="*/ 467630 w 899812"/>
                <a:gd name="connsiteY123" fmla="*/ 392170 h 1356865"/>
                <a:gd name="connsiteX124" fmla="*/ 470409 w 899812"/>
                <a:gd name="connsiteY124" fmla="*/ 382090 h 1356865"/>
                <a:gd name="connsiteX125" fmla="*/ 426373 w 899812"/>
                <a:gd name="connsiteY125" fmla="*/ 377408 h 1356865"/>
                <a:gd name="connsiteX126" fmla="*/ 348944 w 899812"/>
                <a:gd name="connsiteY126" fmla="*/ 325963 h 1356865"/>
                <a:gd name="connsiteX127" fmla="*/ 344365 w 899812"/>
                <a:gd name="connsiteY127" fmla="*/ 322942 h 1356865"/>
                <a:gd name="connsiteX128" fmla="*/ 217113 w 899812"/>
                <a:gd name="connsiteY128" fmla="*/ 422210 h 1356865"/>
                <a:gd name="connsiteX129" fmla="*/ 205022 w 899812"/>
                <a:gd name="connsiteY129" fmla="*/ 488965 h 1356865"/>
                <a:gd name="connsiteX130" fmla="*/ 204127 w 899812"/>
                <a:gd name="connsiteY130" fmla="*/ 489732 h 1356865"/>
                <a:gd name="connsiteX131" fmla="*/ 21414 w 899812"/>
                <a:gd name="connsiteY131" fmla="*/ 480674 h 1356865"/>
                <a:gd name="connsiteX132" fmla="*/ 16112 w 899812"/>
                <a:gd name="connsiteY132" fmla="*/ 483255 h 1356865"/>
                <a:gd name="connsiteX133" fmla="*/ 14023 w 899812"/>
                <a:gd name="connsiteY133" fmla="*/ 454352 h 1356865"/>
                <a:gd name="connsiteX134" fmla="*/ 122751 w 899812"/>
                <a:gd name="connsiteY134" fmla="*/ 455048 h 1356865"/>
                <a:gd name="connsiteX135" fmla="*/ 122751 w 899812"/>
                <a:gd name="connsiteY135" fmla="*/ 445901 h 1356865"/>
                <a:gd name="connsiteX136" fmla="*/ 13889 w 899812"/>
                <a:gd name="connsiteY136" fmla="*/ 446597 h 1356865"/>
                <a:gd name="connsiteX137" fmla="*/ 15550 w 899812"/>
                <a:gd name="connsiteY137" fmla="*/ 399643 h 1356865"/>
                <a:gd name="connsiteX138" fmla="*/ 118529 w 899812"/>
                <a:gd name="connsiteY138" fmla="*/ 400090 h 1356865"/>
                <a:gd name="connsiteX139" fmla="*/ 118529 w 899812"/>
                <a:gd name="connsiteY139" fmla="*/ 391065 h 1356865"/>
                <a:gd name="connsiteX140" fmla="*/ 16598 w 899812"/>
                <a:gd name="connsiteY140" fmla="*/ 391493 h 1356865"/>
                <a:gd name="connsiteX141" fmla="*/ 28574 w 899812"/>
                <a:gd name="connsiteY141" fmla="*/ 327662 h 1356865"/>
                <a:gd name="connsiteX142" fmla="*/ 245218 w 899812"/>
                <a:gd name="connsiteY142" fmla="*/ 328857 h 1356865"/>
                <a:gd name="connsiteX143" fmla="*/ 245218 w 899812"/>
                <a:gd name="connsiteY143" fmla="*/ 319359 h 1356865"/>
                <a:gd name="connsiteX144" fmla="*/ 30905 w 899812"/>
                <a:gd name="connsiteY144" fmla="*/ 319493 h 1356865"/>
                <a:gd name="connsiteX145" fmla="*/ 43751 w 899812"/>
                <a:gd name="connsiteY145" fmla="*/ 282356 h 1356865"/>
                <a:gd name="connsiteX146" fmla="*/ 48758 w 899812"/>
                <a:gd name="connsiteY146" fmla="*/ 279035 h 1356865"/>
                <a:gd name="connsiteX147" fmla="*/ 53702 w 899812"/>
                <a:gd name="connsiteY147" fmla="*/ 267179 h 1356865"/>
                <a:gd name="connsiteX148" fmla="*/ 165969 w 899812"/>
                <a:gd name="connsiteY148" fmla="*/ 264056 h 1356865"/>
                <a:gd name="connsiteX149" fmla="*/ 164972 w 899812"/>
                <a:gd name="connsiteY149" fmla="*/ 256710 h 1356865"/>
                <a:gd name="connsiteX150" fmla="*/ 57330 w 899812"/>
                <a:gd name="connsiteY150" fmla="*/ 258473 h 1356865"/>
                <a:gd name="connsiteX151" fmla="*/ 71658 w 899812"/>
                <a:gd name="connsiteY151" fmla="*/ 228752 h 1356865"/>
                <a:gd name="connsiteX152" fmla="*/ 91733 w 899812"/>
                <a:gd name="connsiteY152" fmla="*/ 200775 h 1356865"/>
                <a:gd name="connsiteX153" fmla="*/ 257872 w 899812"/>
                <a:gd name="connsiteY153" fmla="*/ 196994 h 1356865"/>
                <a:gd name="connsiteX154" fmla="*/ 257872 w 899812"/>
                <a:gd name="connsiteY154" fmla="*/ 188799 h 1356865"/>
                <a:gd name="connsiteX155" fmla="*/ 97706 w 899812"/>
                <a:gd name="connsiteY155" fmla="*/ 193500 h 1356865"/>
                <a:gd name="connsiteX156" fmla="*/ 161089 w 899812"/>
                <a:gd name="connsiteY156" fmla="*/ 135099 h 1356865"/>
                <a:gd name="connsiteX157" fmla="*/ 164927 w 899812"/>
                <a:gd name="connsiteY157" fmla="*/ 137935 h 1356865"/>
                <a:gd name="connsiteX158" fmla="*/ 321210 w 899812"/>
                <a:gd name="connsiteY158" fmla="*/ 126476 h 1356865"/>
                <a:gd name="connsiteX159" fmla="*/ 321210 w 899812"/>
                <a:gd name="connsiteY159" fmla="*/ 116026 h 1356865"/>
                <a:gd name="connsiteX160" fmla="*/ 172081 w 899812"/>
                <a:gd name="connsiteY160" fmla="*/ 127990 h 1356865"/>
                <a:gd name="connsiteX161" fmla="*/ 248801 w 899812"/>
                <a:gd name="connsiteY161" fmla="*/ 90266 h 1356865"/>
                <a:gd name="connsiteX162" fmla="*/ 668158 w 899812"/>
                <a:gd name="connsiteY162" fmla="*/ 306667 h 1356865"/>
                <a:gd name="connsiteX163" fmla="*/ 318853 w 899812"/>
                <a:gd name="connsiteY163" fmla="*/ 1111214 h 1356865"/>
                <a:gd name="connsiteX164" fmla="*/ 318866 w 899812"/>
                <a:gd name="connsiteY164" fmla="*/ 1122788 h 1356865"/>
                <a:gd name="connsiteX165" fmla="*/ 325438 w 899812"/>
                <a:gd name="connsiteY165" fmla="*/ 1129361 h 1356865"/>
                <a:gd name="connsiteX166" fmla="*/ 795455 w 899812"/>
                <a:gd name="connsiteY166" fmla="*/ 1135768 h 1356865"/>
                <a:gd name="connsiteX167" fmla="*/ 800871 w 899812"/>
                <a:gd name="connsiteY167" fmla="*/ 1336999 h 1356865"/>
                <a:gd name="connsiteX168" fmla="*/ 797907 w 899812"/>
                <a:gd name="connsiteY168" fmla="*/ 1336015 h 1356865"/>
                <a:gd name="connsiteX169" fmla="*/ 880925 w 899812"/>
                <a:gd name="connsiteY169" fmla="*/ 1251183 h 1356865"/>
                <a:gd name="connsiteX170" fmla="*/ 847672 w 899812"/>
                <a:gd name="connsiteY170" fmla="*/ 1296004 h 1356865"/>
                <a:gd name="connsiteX171" fmla="*/ 814681 w 899812"/>
                <a:gd name="connsiteY171" fmla="*/ 1346088 h 1356865"/>
                <a:gd name="connsiteX172" fmla="*/ 814425 w 899812"/>
                <a:gd name="connsiteY172" fmla="*/ 1134720 h 1356865"/>
                <a:gd name="connsiteX173" fmla="*/ 813978 w 899812"/>
                <a:gd name="connsiteY173" fmla="*/ 1133341 h 1356865"/>
                <a:gd name="connsiteX174" fmla="*/ 806850 w 899812"/>
                <a:gd name="connsiteY174" fmla="*/ 1113622 h 1356865"/>
                <a:gd name="connsiteX175" fmla="*/ 355089 w 899812"/>
                <a:gd name="connsiteY175" fmla="*/ 1114523 h 1356865"/>
                <a:gd name="connsiteX176" fmla="*/ 440815 w 899812"/>
                <a:gd name="connsiteY176" fmla="*/ 1055119 h 1356865"/>
                <a:gd name="connsiteX177" fmla="*/ 447912 w 899812"/>
                <a:gd name="connsiteY177" fmla="*/ 1063583 h 1356865"/>
                <a:gd name="connsiteX178" fmla="*/ 874116 w 899812"/>
                <a:gd name="connsiteY178" fmla="*/ 1034034 h 1356865"/>
                <a:gd name="connsiteX179" fmla="*/ 883755 w 899812"/>
                <a:gd name="connsiteY179" fmla="*/ 1250110 h 1356865"/>
                <a:gd name="connsiteX180" fmla="*/ 880925 w 899812"/>
                <a:gd name="connsiteY180" fmla="*/ 1251183 h 1356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899812" h="1356865">
                  <a:moveTo>
                    <a:pt x="890628" y="1030994"/>
                  </a:moveTo>
                  <a:cubicBezTo>
                    <a:pt x="890347" y="1028969"/>
                    <a:pt x="889299" y="1027577"/>
                    <a:pt x="887952" y="1026586"/>
                  </a:cubicBezTo>
                  <a:cubicBezTo>
                    <a:pt x="888948" y="1022722"/>
                    <a:pt x="886348" y="1018059"/>
                    <a:pt x="881302" y="1019471"/>
                  </a:cubicBezTo>
                  <a:cubicBezTo>
                    <a:pt x="745690" y="1057291"/>
                    <a:pt x="589535" y="1040684"/>
                    <a:pt x="449445" y="1048093"/>
                  </a:cubicBezTo>
                  <a:cubicBezTo>
                    <a:pt x="679081" y="855862"/>
                    <a:pt x="860281" y="473865"/>
                    <a:pt x="749669" y="200258"/>
                  </a:cubicBezTo>
                  <a:cubicBezTo>
                    <a:pt x="626084" y="-105434"/>
                    <a:pt x="163995" y="-35881"/>
                    <a:pt x="51665" y="238602"/>
                  </a:cubicBezTo>
                  <a:cubicBezTo>
                    <a:pt x="48069" y="244638"/>
                    <a:pt x="45137" y="251006"/>
                    <a:pt x="41873" y="257215"/>
                  </a:cubicBezTo>
                  <a:cubicBezTo>
                    <a:pt x="37868" y="256857"/>
                    <a:pt x="33863" y="256691"/>
                    <a:pt x="29858" y="256238"/>
                  </a:cubicBezTo>
                  <a:cubicBezTo>
                    <a:pt x="25182" y="255708"/>
                    <a:pt x="24033" y="263877"/>
                    <a:pt x="28740" y="264516"/>
                  </a:cubicBezTo>
                  <a:cubicBezTo>
                    <a:pt x="31685" y="264918"/>
                    <a:pt x="34597" y="265097"/>
                    <a:pt x="37542" y="265455"/>
                  </a:cubicBezTo>
                  <a:cubicBezTo>
                    <a:pt x="17466" y="306028"/>
                    <a:pt x="4308" y="349763"/>
                    <a:pt x="916" y="395248"/>
                  </a:cubicBezTo>
                  <a:cubicBezTo>
                    <a:pt x="897" y="395459"/>
                    <a:pt x="878" y="395625"/>
                    <a:pt x="891" y="395836"/>
                  </a:cubicBezTo>
                  <a:cubicBezTo>
                    <a:pt x="-1351" y="426636"/>
                    <a:pt x="539" y="458114"/>
                    <a:pt x="7700" y="489802"/>
                  </a:cubicBezTo>
                  <a:cubicBezTo>
                    <a:pt x="8460" y="493162"/>
                    <a:pt x="12586" y="493584"/>
                    <a:pt x="14930" y="491942"/>
                  </a:cubicBezTo>
                  <a:cubicBezTo>
                    <a:pt x="15984" y="494350"/>
                    <a:pt x="17830" y="496388"/>
                    <a:pt x="21420" y="496464"/>
                  </a:cubicBezTo>
                  <a:cubicBezTo>
                    <a:pt x="53134" y="497141"/>
                    <a:pt x="84809" y="497269"/>
                    <a:pt x="116478" y="499441"/>
                  </a:cubicBezTo>
                  <a:cubicBezTo>
                    <a:pt x="147739" y="501581"/>
                    <a:pt x="179798" y="508556"/>
                    <a:pt x="211020" y="507374"/>
                  </a:cubicBezTo>
                  <a:cubicBezTo>
                    <a:pt x="213856" y="507266"/>
                    <a:pt x="215618" y="505796"/>
                    <a:pt x="216858" y="503970"/>
                  </a:cubicBezTo>
                  <a:cubicBezTo>
                    <a:pt x="220454" y="504378"/>
                    <a:pt x="223897" y="502954"/>
                    <a:pt x="225832" y="498553"/>
                  </a:cubicBezTo>
                  <a:cubicBezTo>
                    <a:pt x="226234" y="497633"/>
                    <a:pt x="225851" y="496924"/>
                    <a:pt x="225609" y="496177"/>
                  </a:cubicBezTo>
                  <a:cubicBezTo>
                    <a:pt x="252302" y="489483"/>
                    <a:pt x="278893" y="482348"/>
                    <a:pt x="305599" y="475699"/>
                  </a:cubicBezTo>
                  <a:cubicBezTo>
                    <a:pt x="309885" y="474632"/>
                    <a:pt x="312172" y="470710"/>
                    <a:pt x="312517" y="466609"/>
                  </a:cubicBezTo>
                  <a:cubicBezTo>
                    <a:pt x="316279" y="422395"/>
                    <a:pt x="322577" y="375537"/>
                    <a:pt x="367455" y="354924"/>
                  </a:cubicBezTo>
                  <a:cubicBezTo>
                    <a:pt x="368860" y="354279"/>
                    <a:pt x="369819" y="353321"/>
                    <a:pt x="370560" y="352241"/>
                  </a:cubicBezTo>
                  <a:cubicBezTo>
                    <a:pt x="382536" y="358865"/>
                    <a:pt x="393376" y="367482"/>
                    <a:pt x="402075" y="378903"/>
                  </a:cubicBezTo>
                  <a:cubicBezTo>
                    <a:pt x="403500" y="380774"/>
                    <a:pt x="404586" y="382678"/>
                    <a:pt x="405825" y="384568"/>
                  </a:cubicBezTo>
                  <a:cubicBezTo>
                    <a:pt x="406080" y="385412"/>
                    <a:pt x="406470" y="386076"/>
                    <a:pt x="407179" y="386612"/>
                  </a:cubicBezTo>
                  <a:cubicBezTo>
                    <a:pt x="423576" y="413025"/>
                    <a:pt x="423301" y="441347"/>
                    <a:pt x="420714" y="472332"/>
                  </a:cubicBezTo>
                  <a:cubicBezTo>
                    <a:pt x="420446" y="475526"/>
                    <a:pt x="422483" y="477698"/>
                    <a:pt x="425000" y="479122"/>
                  </a:cubicBezTo>
                  <a:cubicBezTo>
                    <a:pt x="404560" y="548784"/>
                    <a:pt x="376819" y="615546"/>
                    <a:pt x="345265" y="680756"/>
                  </a:cubicBezTo>
                  <a:cubicBezTo>
                    <a:pt x="344269" y="680820"/>
                    <a:pt x="343259" y="680909"/>
                    <a:pt x="342269" y="680967"/>
                  </a:cubicBezTo>
                  <a:cubicBezTo>
                    <a:pt x="337300" y="681260"/>
                    <a:pt x="337032" y="687999"/>
                    <a:pt x="341171" y="689091"/>
                  </a:cubicBezTo>
                  <a:cubicBezTo>
                    <a:pt x="271324" y="831660"/>
                    <a:pt x="183771" y="967017"/>
                    <a:pt x="114409" y="1109094"/>
                  </a:cubicBezTo>
                  <a:cubicBezTo>
                    <a:pt x="112978" y="1109087"/>
                    <a:pt x="111541" y="1109164"/>
                    <a:pt x="110104" y="1109151"/>
                  </a:cubicBezTo>
                  <a:cubicBezTo>
                    <a:pt x="104585" y="1109106"/>
                    <a:pt x="104617" y="1117512"/>
                    <a:pt x="110104" y="1117704"/>
                  </a:cubicBezTo>
                  <a:cubicBezTo>
                    <a:pt x="110889" y="1117730"/>
                    <a:pt x="111675" y="1117730"/>
                    <a:pt x="112467" y="1117755"/>
                  </a:cubicBezTo>
                  <a:cubicBezTo>
                    <a:pt x="112729" y="1118796"/>
                    <a:pt x="112991" y="1119844"/>
                    <a:pt x="113591" y="1120706"/>
                  </a:cubicBezTo>
                  <a:cubicBezTo>
                    <a:pt x="113451" y="1121153"/>
                    <a:pt x="113068" y="1121364"/>
                    <a:pt x="113016" y="1121881"/>
                  </a:cubicBezTo>
                  <a:cubicBezTo>
                    <a:pt x="106233" y="1191837"/>
                    <a:pt x="103627" y="1267356"/>
                    <a:pt x="111139" y="1337312"/>
                  </a:cubicBezTo>
                  <a:cubicBezTo>
                    <a:pt x="112058" y="1345852"/>
                    <a:pt x="121499" y="1347896"/>
                    <a:pt x="126124" y="1343195"/>
                  </a:cubicBezTo>
                  <a:cubicBezTo>
                    <a:pt x="127082" y="1344938"/>
                    <a:pt x="128512" y="1346382"/>
                    <a:pt x="130793" y="1346369"/>
                  </a:cubicBezTo>
                  <a:cubicBezTo>
                    <a:pt x="354782" y="1344919"/>
                    <a:pt x="574026" y="1344242"/>
                    <a:pt x="797926" y="1356327"/>
                  </a:cubicBezTo>
                  <a:cubicBezTo>
                    <a:pt x="800418" y="1356461"/>
                    <a:pt x="802251" y="1355746"/>
                    <a:pt x="803771" y="1354730"/>
                  </a:cubicBezTo>
                  <a:cubicBezTo>
                    <a:pt x="807035" y="1357170"/>
                    <a:pt x="812126" y="1356928"/>
                    <a:pt x="813614" y="1352865"/>
                  </a:cubicBezTo>
                  <a:cubicBezTo>
                    <a:pt x="815581" y="1357030"/>
                    <a:pt x="822474" y="1358818"/>
                    <a:pt x="826185" y="1353881"/>
                  </a:cubicBezTo>
                  <a:cubicBezTo>
                    <a:pt x="838455" y="1337586"/>
                    <a:pt x="850585" y="1321209"/>
                    <a:pt x="862638" y="1304748"/>
                  </a:cubicBezTo>
                  <a:cubicBezTo>
                    <a:pt x="871587" y="1292529"/>
                    <a:pt x="882516" y="1280240"/>
                    <a:pt x="889261" y="1266424"/>
                  </a:cubicBezTo>
                  <a:cubicBezTo>
                    <a:pt x="891957" y="1266424"/>
                    <a:pt x="894754" y="1264641"/>
                    <a:pt x="895099" y="1261128"/>
                  </a:cubicBezTo>
                  <a:cubicBezTo>
                    <a:pt x="902598" y="1184549"/>
                    <a:pt x="901180" y="1107248"/>
                    <a:pt x="890628" y="1030994"/>
                  </a:cubicBezTo>
                  <a:close/>
                  <a:moveTo>
                    <a:pt x="466282" y="23350"/>
                  </a:moveTo>
                  <a:cubicBezTo>
                    <a:pt x="694437" y="41331"/>
                    <a:pt x="781364" y="237663"/>
                    <a:pt x="752665" y="443991"/>
                  </a:cubicBezTo>
                  <a:cubicBezTo>
                    <a:pt x="714730" y="716705"/>
                    <a:pt x="565633" y="942770"/>
                    <a:pt x="350126" y="1108091"/>
                  </a:cubicBezTo>
                  <a:cubicBezTo>
                    <a:pt x="347590" y="1110039"/>
                    <a:pt x="348197" y="1113182"/>
                    <a:pt x="350062" y="1114695"/>
                  </a:cubicBezTo>
                  <a:cubicBezTo>
                    <a:pt x="348050" y="1114791"/>
                    <a:pt x="346032" y="1114804"/>
                    <a:pt x="344013" y="1114900"/>
                  </a:cubicBezTo>
                  <a:cubicBezTo>
                    <a:pt x="473449" y="942457"/>
                    <a:pt x="621492" y="770979"/>
                    <a:pt x="677350" y="557963"/>
                  </a:cubicBezTo>
                  <a:cubicBezTo>
                    <a:pt x="715451" y="412667"/>
                    <a:pt x="712577" y="219516"/>
                    <a:pt x="587957" y="113899"/>
                  </a:cubicBezTo>
                  <a:cubicBezTo>
                    <a:pt x="450882" y="-2276"/>
                    <a:pt x="274773" y="26672"/>
                    <a:pt x="151111" y="125135"/>
                  </a:cubicBezTo>
                  <a:cubicBezTo>
                    <a:pt x="233012" y="49756"/>
                    <a:pt x="345016" y="13795"/>
                    <a:pt x="466282" y="23350"/>
                  </a:cubicBezTo>
                  <a:close/>
                  <a:moveTo>
                    <a:pt x="294255" y="459557"/>
                  </a:moveTo>
                  <a:cubicBezTo>
                    <a:pt x="271017" y="467159"/>
                    <a:pt x="247696" y="474523"/>
                    <a:pt x="224459" y="482131"/>
                  </a:cubicBezTo>
                  <a:cubicBezTo>
                    <a:pt x="224740" y="477359"/>
                    <a:pt x="224810" y="472562"/>
                    <a:pt x="225161" y="470199"/>
                  </a:cubicBezTo>
                  <a:cubicBezTo>
                    <a:pt x="228630" y="446961"/>
                    <a:pt x="234775" y="424663"/>
                    <a:pt x="246892" y="404261"/>
                  </a:cubicBezTo>
                  <a:cubicBezTo>
                    <a:pt x="269746" y="365789"/>
                    <a:pt x="299805" y="353161"/>
                    <a:pt x="339197" y="340029"/>
                  </a:cubicBezTo>
                  <a:cubicBezTo>
                    <a:pt x="342742" y="340885"/>
                    <a:pt x="346127" y="342168"/>
                    <a:pt x="349577" y="343293"/>
                  </a:cubicBezTo>
                  <a:cubicBezTo>
                    <a:pt x="308186" y="366383"/>
                    <a:pt x="297819" y="414021"/>
                    <a:pt x="294255" y="459557"/>
                  </a:cubicBezTo>
                  <a:close/>
                  <a:moveTo>
                    <a:pt x="797907" y="1336015"/>
                  </a:moveTo>
                  <a:cubicBezTo>
                    <a:pt x="580893" y="1307533"/>
                    <a:pt x="346172" y="1303407"/>
                    <a:pt x="129196" y="1334699"/>
                  </a:cubicBezTo>
                  <a:cubicBezTo>
                    <a:pt x="128992" y="1334731"/>
                    <a:pt x="128953" y="1334929"/>
                    <a:pt x="128762" y="1334974"/>
                  </a:cubicBezTo>
                  <a:cubicBezTo>
                    <a:pt x="129637" y="1317229"/>
                    <a:pt x="130065" y="1299281"/>
                    <a:pt x="130173" y="1281243"/>
                  </a:cubicBezTo>
                  <a:cubicBezTo>
                    <a:pt x="130544" y="1281389"/>
                    <a:pt x="130748" y="1281722"/>
                    <a:pt x="131202" y="1281747"/>
                  </a:cubicBezTo>
                  <a:cubicBezTo>
                    <a:pt x="194655" y="1285854"/>
                    <a:pt x="257961" y="1284487"/>
                    <a:pt x="321210" y="1278151"/>
                  </a:cubicBezTo>
                  <a:cubicBezTo>
                    <a:pt x="326697" y="1277602"/>
                    <a:pt x="326793" y="1268979"/>
                    <a:pt x="321210" y="1269483"/>
                  </a:cubicBezTo>
                  <a:cubicBezTo>
                    <a:pt x="257891" y="1275162"/>
                    <a:pt x="194725" y="1276624"/>
                    <a:pt x="131202" y="1274389"/>
                  </a:cubicBezTo>
                  <a:cubicBezTo>
                    <a:pt x="130716" y="1274370"/>
                    <a:pt x="130493" y="1274689"/>
                    <a:pt x="130109" y="1274810"/>
                  </a:cubicBezTo>
                  <a:cubicBezTo>
                    <a:pt x="130192" y="1224253"/>
                    <a:pt x="127823" y="1173045"/>
                    <a:pt x="124833" y="1123402"/>
                  </a:cubicBezTo>
                  <a:cubicBezTo>
                    <a:pt x="125862" y="1122731"/>
                    <a:pt x="126826" y="1121830"/>
                    <a:pt x="127618" y="1120527"/>
                  </a:cubicBezTo>
                  <a:cubicBezTo>
                    <a:pt x="128104" y="1119729"/>
                    <a:pt x="128557" y="1118911"/>
                    <a:pt x="129043" y="1118113"/>
                  </a:cubicBezTo>
                  <a:cubicBezTo>
                    <a:pt x="177728" y="1119231"/>
                    <a:pt x="226145" y="1118304"/>
                    <a:pt x="274767" y="1114191"/>
                  </a:cubicBezTo>
                  <a:cubicBezTo>
                    <a:pt x="281084" y="1113654"/>
                    <a:pt x="281231" y="1103830"/>
                    <a:pt x="274767" y="1104214"/>
                  </a:cubicBezTo>
                  <a:cubicBezTo>
                    <a:pt x="228074" y="1107011"/>
                    <a:pt x="181292" y="1108576"/>
                    <a:pt x="134510" y="1108825"/>
                  </a:cubicBezTo>
                  <a:cubicBezTo>
                    <a:pt x="149942" y="1083327"/>
                    <a:pt x="164876" y="1057470"/>
                    <a:pt x="179695" y="1031530"/>
                  </a:cubicBezTo>
                  <a:cubicBezTo>
                    <a:pt x="208573" y="1031499"/>
                    <a:pt x="237521" y="1031039"/>
                    <a:pt x="266329" y="1029225"/>
                  </a:cubicBezTo>
                  <a:cubicBezTo>
                    <a:pt x="271771" y="1028886"/>
                    <a:pt x="271879" y="1020601"/>
                    <a:pt x="266329" y="1020672"/>
                  </a:cubicBezTo>
                  <a:cubicBezTo>
                    <a:pt x="238767" y="1021049"/>
                    <a:pt x="211179" y="1022697"/>
                    <a:pt x="183675" y="1024728"/>
                  </a:cubicBezTo>
                  <a:cubicBezTo>
                    <a:pt x="193275" y="1007858"/>
                    <a:pt x="202384" y="990683"/>
                    <a:pt x="211805" y="973698"/>
                  </a:cubicBezTo>
                  <a:cubicBezTo>
                    <a:pt x="237496" y="971424"/>
                    <a:pt x="262931" y="968825"/>
                    <a:pt x="288436" y="964941"/>
                  </a:cubicBezTo>
                  <a:cubicBezTo>
                    <a:pt x="292651" y="964302"/>
                    <a:pt x="291687" y="957180"/>
                    <a:pt x="287427" y="957474"/>
                  </a:cubicBezTo>
                  <a:cubicBezTo>
                    <a:pt x="263671" y="959122"/>
                    <a:pt x="240178" y="961926"/>
                    <a:pt x="216589" y="965018"/>
                  </a:cubicBezTo>
                  <a:cubicBezTo>
                    <a:pt x="230048" y="940643"/>
                    <a:pt x="243289" y="916153"/>
                    <a:pt x="256575" y="891683"/>
                  </a:cubicBezTo>
                  <a:cubicBezTo>
                    <a:pt x="257022" y="891849"/>
                    <a:pt x="257284" y="892226"/>
                    <a:pt x="257859" y="892226"/>
                  </a:cubicBezTo>
                  <a:cubicBezTo>
                    <a:pt x="284597" y="892386"/>
                    <a:pt x="311431" y="893267"/>
                    <a:pt x="338137" y="891683"/>
                  </a:cubicBezTo>
                  <a:cubicBezTo>
                    <a:pt x="344211" y="891325"/>
                    <a:pt x="344294" y="882364"/>
                    <a:pt x="338137" y="882185"/>
                  </a:cubicBezTo>
                  <a:cubicBezTo>
                    <a:pt x="312376" y="881425"/>
                    <a:pt x="286564" y="882945"/>
                    <a:pt x="260816" y="883916"/>
                  </a:cubicBezTo>
                  <a:cubicBezTo>
                    <a:pt x="274869" y="858008"/>
                    <a:pt x="288838" y="832158"/>
                    <a:pt x="302840" y="806270"/>
                  </a:cubicBezTo>
                  <a:cubicBezTo>
                    <a:pt x="342729" y="802852"/>
                    <a:pt x="382555" y="800776"/>
                    <a:pt x="422560" y="798899"/>
                  </a:cubicBezTo>
                  <a:cubicBezTo>
                    <a:pt x="428136" y="798637"/>
                    <a:pt x="428143" y="790505"/>
                    <a:pt x="422560" y="790231"/>
                  </a:cubicBezTo>
                  <a:cubicBezTo>
                    <a:pt x="384069" y="788327"/>
                    <a:pt x="345374" y="791393"/>
                    <a:pt x="307375" y="797896"/>
                  </a:cubicBezTo>
                  <a:cubicBezTo>
                    <a:pt x="317563" y="779053"/>
                    <a:pt x="327783" y="760159"/>
                    <a:pt x="337964" y="741360"/>
                  </a:cubicBezTo>
                  <a:cubicBezTo>
                    <a:pt x="347456" y="723846"/>
                    <a:pt x="356641" y="706402"/>
                    <a:pt x="365584" y="688932"/>
                  </a:cubicBezTo>
                  <a:cubicBezTo>
                    <a:pt x="391708" y="688427"/>
                    <a:pt x="418070" y="688127"/>
                    <a:pt x="443773" y="684703"/>
                  </a:cubicBezTo>
                  <a:cubicBezTo>
                    <a:pt x="449074" y="683994"/>
                    <a:pt x="449445" y="676368"/>
                    <a:pt x="443773" y="676150"/>
                  </a:cubicBezTo>
                  <a:cubicBezTo>
                    <a:pt x="419564" y="675218"/>
                    <a:pt x="395043" y="677102"/>
                    <a:pt x="370668" y="678967"/>
                  </a:cubicBezTo>
                  <a:cubicBezTo>
                    <a:pt x="381163" y="658112"/>
                    <a:pt x="390987" y="637148"/>
                    <a:pt x="399999" y="615936"/>
                  </a:cubicBezTo>
                  <a:cubicBezTo>
                    <a:pt x="418747" y="614863"/>
                    <a:pt x="437398" y="614984"/>
                    <a:pt x="456311" y="615265"/>
                  </a:cubicBezTo>
                  <a:cubicBezTo>
                    <a:pt x="460597" y="615329"/>
                    <a:pt x="461817" y="608207"/>
                    <a:pt x="457353" y="607568"/>
                  </a:cubicBezTo>
                  <a:cubicBezTo>
                    <a:pt x="439493" y="605000"/>
                    <a:pt x="421410" y="605524"/>
                    <a:pt x="403500" y="607459"/>
                  </a:cubicBezTo>
                  <a:cubicBezTo>
                    <a:pt x="411267" y="588597"/>
                    <a:pt x="417955" y="569365"/>
                    <a:pt x="424016" y="549889"/>
                  </a:cubicBezTo>
                  <a:cubicBezTo>
                    <a:pt x="424700" y="550668"/>
                    <a:pt x="425600" y="551301"/>
                    <a:pt x="426840" y="551454"/>
                  </a:cubicBezTo>
                  <a:cubicBezTo>
                    <a:pt x="448008" y="554143"/>
                    <a:pt x="470952" y="555363"/>
                    <a:pt x="491621" y="549104"/>
                  </a:cubicBezTo>
                  <a:cubicBezTo>
                    <a:pt x="496489" y="547628"/>
                    <a:pt x="495850" y="539509"/>
                    <a:pt x="490376" y="539886"/>
                  </a:cubicBezTo>
                  <a:cubicBezTo>
                    <a:pt x="468933" y="541375"/>
                    <a:pt x="448442" y="544479"/>
                    <a:pt x="426846" y="542901"/>
                  </a:cubicBezTo>
                  <a:cubicBezTo>
                    <a:pt x="426501" y="542876"/>
                    <a:pt x="426380" y="543131"/>
                    <a:pt x="426079" y="543163"/>
                  </a:cubicBezTo>
                  <a:cubicBezTo>
                    <a:pt x="431822" y="523905"/>
                    <a:pt x="436542" y="504244"/>
                    <a:pt x="440189" y="484130"/>
                  </a:cubicBezTo>
                  <a:cubicBezTo>
                    <a:pt x="458253" y="484494"/>
                    <a:pt x="476336" y="485356"/>
                    <a:pt x="494362" y="484117"/>
                  </a:cubicBezTo>
                  <a:cubicBezTo>
                    <a:pt x="499631" y="483753"/>
                    <a:pt x="499638" y="476286"/>
                    <a:pt x="494362" y="475922"/>
                  </a:cubicBezTo>
                  <a:cubicBezTo>
                    <a:pt x="476809" y="474715"/>
                    <a:pt x="459211" y="475494"/>
                    <a:pt x="441620" y="475877"/>
                  </a:cubicBezTo>
                  <a:cubicBezTo>
                    <a:pt x="443428" y="464770"/>
                    <a:pt x="444993" y="453560"/>
                    <a:pt x="445964" y="442094"/>
                  </a:cubicBezTo>
                  <a:cubicBezTo>
                    <a:pt x="446021" y="441391"/>
                    <a:pt x="445580" y="440995"/>
                    <a:pt x="445395" y="440433"/>
                  </a:cubicBezTo>
                  <a:cubicBezTo>
                    <a:pt x="445561" y="436907"/>
                    <a:pt x="444993" y="433484"/>
                    <a:pt x="444776" y="430003"/>
                  </a:cubicBezTo>
                  <a:cubicBezTo>
                    <a:pt x="452722" y="428648"/>
                    <a:pt x="460457" y="428840"/>
                    <a:pt x="468959" y="429070"/>
                  </a:cubicBezTo>
                  <a:cubicBezTo>
                    <a:pt x="473123" y="429185"/>
                    <a:pt x="473768" y="423130"/>
                    <a:pt x="469923" y="421954"/>
                  </a:cubicBezTo>
                  <a:cubicBezTo>
                    <a:pt x="461345" y="419336"/>
                    <a:pt x="452722" y="419783"/>
                    <a:pt x="444290" y="421839"/>
                  </a:cubicBezTo>
                  <a:cubicBezTo>
                    <a:pt x="442559" y="410157"/>
                    <a:pt x="438733" y="398896"/>
                    <a:pt x="433253" y="388420"/>
                  </a:cubicBezTo>
                  <a:cubicBezTo>
                    <a:pt x="444699" y="389231"/>
                    <a:pt x="456107" y="390490"/>
                    <a:pt x="467630" y="392170"/>
                  </a:cubicBezTo>
                  <a:cubicBezTo>
                    <a:pt x="474088" y="393109"/>
                    <a:pt x="477103" y="383828"/>
                    <a:pt x="470409" y="382090"/>
                  </a:cubicBezTo>
                  <a:cubicBezTo>
                    <a:pt x="456018" y="378360"/>
                    <a:pt x="441192" y="377185"/>
                    <a:pt x="426373" y="377408"/>
                  </a:cubicBezTo>
                  <a:cubicBezTo>
                    <a:pt x="408706" y="351251"/>
                    <a:pt x="380518" y="331591"/>
                    <a:pt x="348944" y="325963"/>
                  </a:cubicBezTo>
                  <a:cubicBezTo>
                    <a:pt x="348050" y="324462"/>
                    <a:pt x="346638" y="323281"/>
                    <a:pt x="344365" y="322942"/>
                  </a:cubicBezTo>
                  <a:cubicBezTo>
                    <a:pt x="285370" y="314089"/>
                    <a:pt x="234225" y="371398"/>
                    <a:pt x="217113" y="422210"/>
                  </a:cubicBezTo>
                  <a:cubicBezTo>
                    <a:pt x="213485" y="432998"/>
                    <a:pt x="202562" y="469081"/>
                    <a:pt x="205022" y="488965"/>
                  </a:cubicBezTo>
                  <a:cubicBezTo>
                    <a:pt x="204651" y="489176"/>
                    <a:pt x="204434" y="489470"/>
                    <a:pt x="204127" y="489732"/>
                  </a:cubicBezTo>
                  <a:cubicBezTo>
                    <a:pt x="148160" y="473399"/>
                    <a:pt x="77930" y="476325"/>
                    <a:pt x="21414" y="480674"/>
                  </a:cubicBezTo>
                  <a:cubicBezTo>
                    <a:pt x="19076" y="480853"/>
                    <a:pt x="17377" y="481907"/>
                    <a:pt x="16112" y="483255"/>
                  </a:cubicBezTo>
                  <a:cubicBezTo>
                    <a:pt x="15065" y="473597"/>
                    <a:pt x="14419" y="463958"/>
                    <a:pt x="14023" y="454352"/>
                  </a:cubicBezTo>
                  <a:cubicBezTo>
                    <a:pt x="50279" y="454965"/>
                    <a:pt x="86496" y="455738"/>
                    <a:pt x="122751" y="455048"/>
                  </a:cubicBezTo>
                  <a:cubicBezTo>
                    <a:pt x="128634" y="454933"/>
                    <a:pt x="128647" y="446016"/>
                    <a:pt x="122751" y="445901"/>
                  </a:cubicBezTo>
                  <a:cubicBezTo>
                    <a:pt x="86451" y="445205"/>
                    <a:pt x="50189" y="445984"/>
                    <a:pt x="13889" y="446597"/>
                  </a:cubicBezTo>
                  <a:cubicBezTo>
                    <a:pt x="13525" y="430795"/>
                    <a:pt x="14202" y="415145"/>
                    <a:pt x="15550" y="399643"/>
                  </a:cubicBezTo>
                  <a:cubicBezTo>
                    <a:pt x="49876" y="400333"/>
                    <a:pt x="84209" y="401240"/>
                    <a:pt x="118529" y="400090"/>
                  </a:cubicBezTo>
                  <a:cubicBezTo>
                    <a:pt x="124335" y="399898"/>
                    <a:pt x="124341" y="391256"/>
                    <a:pt x="118529" y="391065"/>
                  </a:cubicBezTo>
                  <a:cubicBezTo>
                    <a:pt x="84560" y="389928"/>
                    <a:pt x="50573" y="390803"/>
                    <a:pt x="16598" y="391493"/>
                  </a:cubicBezTo>
                  <a:cubicBezTo>
                    <a:pt x="18923" y="369730"/>
                    <a:pt x="22998" y="348415"/>
                    <a:pt x="28574" y="327662"/>
                  </a:cubicBezTo>
                  <a:cubicBezTo>
                    <a:pt x="100970" y="332217"/>
                    <a:pt x="172784" y="333309"/>
                    <a:pt x="245218" y="328857"/>
                  </a:cubicBezTo>
                  <a:cubicBezTo>
                    <a:pt x="251267" y="328486"/>
                    <a:pt x="251382" y="319244"/>
                    <a:pt x="245218" y="319359"/>
                  </a:cubicBezTo>
                  <a:cubicBezTo>
                    <a:pt x="173819" y="320630"/>
                    <a:pt x="102305" y="321275"/>
                    <a:pt x="30905" y="319493"/>
                  </a:cubicBezTo>
                  <a:cubicBezTo>
                    <a:pt x="34604" y="306865"/>
                    <a:pt x="38717" y="294403"/>
                    <a:pt x="43751" y="282356"/>
                  </a:cubicBezTo>
                  <a:cubicBezTo>
                    <a:pt x="45788" y="282299"/>
                    <a:pt x="47845" y="281500"/>
                    <a:pt x="48758" y="279035"/>
                  </a:cubicBezTo>
                  <a:cubicBezTo>
                    <a:pt x="50279" y="274966"/>
                    <a:pt x="52061" y="271140"/>
                    <a:pt x="53702" y="267179"/>
                  </a:cubicBezTo>
                  <a:cubicBezTo>
                    <a:pt x="91222" y="270661"/>
                    <a:pt x="128334" y="270367"/>
                    <a:pt x="165969" y="264056"/>
                  </a:cubicBezTo>
                  <a:cubicBezTo>
                    <a:pt x="170095" y="263366"/>
                    <a:pt x="169175" y="256359"/>
                    <a:pt x="164972" y="256710"/>
                  </a:cubicBezTo>
                  <a:cubicBezTo>
                    <a:pt x="129062" y="259674"/>
                    <a:pt x="93183" y="260690"/>
                    <a:pt x="57330" y="258473"/>
                  </a:cubicBezTo>
                  <a:cubicBezTo>
                    <a:pt x="61834" y="248311"/>
                    <a:pt x="66567" y="238359"/>
                    <a:pt x="71658" y="228752"/>
                  </a:cubicBezTo>
                  <a:cubicBezTo>
                    <a:pt x="77815" y="219069"/>
                    <a:pt x="84624" y="209814"/>
                    <a:pt x="91733" y="200775"/>
                  </a:cubicBezTo>
                  <a:cubicBezTo>
                    <a:pt x="147285" y="203062"/>
                    <a:pt x="202460" y="202117"/>
                    <a:pt x="257872" y="196994"/>
                  </a:cubicBezTo>
                  <a:cubicBezTo>
                    <a:pt x="263039" y="196515"/>
                    <a:pt x="263199" y="188505"/>
                    <a:pt x="257872" y="188799"/>
                  </a:cubicBezTo>
                  <a:cubicBezTo>
                    <a:pt x="204536" y="191769"/>
                    <a:pt x="151124" y="193436"/>
                    <a:pt x="97706" y="193500"/>
                  </a:cubicBezTo>
                  <a:cubicBezTo>
                    <a:pt x="115910" y="171648"/>
                    <a:pt x="137142" y="152077"/>
                    <a:pt x="161089" y="135099"/>
                  </a:cubicBezTo>
                  <a:cubicBezTo>
                    <a:pt x="161670" y="136792"/>
                    <a:pt x="162871" y="138210"/>
                    <a:pt x="164927" y="137935"/>
                  </a:cubicBezTo>
                  <a:cubicBezTo>
                    <a:pt x="216743" y="131043"/>
                    <a:pt x="268948" y="127306"/>
                    <a:pt x="321210" y="126476"/>
                  </a:cubicBezTo>
                  <a:cubicBezTo>
                    <a:pt x="327929" y="126368"/>
                    <a:pt x="327949" y="116007"/>
                    <a:pt x="321210" y="116026"/>
                  </a:cubicBezTo>
                  <a:cubicBezTo>
                    <a:pt x="271011" y="116173"/>
                    <a:pt x="221597" y="120338"/>
                    <a:pt x="172081" y="127990"/>
                  </a:cubicBezTo>
                  <a:cubicBezTo>
                    <a:pt x="195255" y="112890"/>
                    <a:pt x="220562" y="99891"/>
                    <a:pt x="248801" y="90266"/>
                  </a:cubicBezTo>
                  <a:cubicBezTo>
                    <a:pt x="434984" y="26800"/>
                    <a:pt x="625305" y="109026"/>
                    <a:pt x="668158" y="306667"/>
                  </a:cubicBezTo>
                  <a:cubicBezTo>
                    <a:pt x="734582" y="612978"/>
                    <a:pt x="487029" y="886100"/>
                    <a:pt x="318853" y="1111214"/>
                  </a:cubicBezTo>
                  <a:cubicBezTo>
                    <a:pt x="315646" y="1115507"/>
                    <a:pt x="316330" y="1119735"/>
                    <a:pt x="318866" y="1122788"/>
                  </a:cubicBezTo>
                  <a:cubicBezTo>
                    <a:pt x="318955" y="1126072"/>
                    <a:pt x="321082" y="1129265"/>
                    <a:pt x="325438" y="1129361"/>
                  </a:cubicBezTo>
                  <a:cubicBezTo>
                    <a:pt x="482085" y="1132893"/>
                    <a:pt x="638795" y="1132740"/>
                    <a:pt x="795455" y="1135768"/>
                  </a:cubicBezTo>
                  <a:cubicBezTo>
                    <a:pt x="799447" y="1203053"/>
                    <a:pt x="800379" y="1269713"/>
                    <a:pt x="800871" y="1336999"/>
                  </a:cubicBezTo>
                  <a:cubicBezTo>
                    <a:pt x="799951" y="1336596"/>
                    <a:pt x="799031" y="1336162"/>
                    <a:pt x="797907" y="1336015"/>
                  </a:cubicBezTo>
                  <a:close/>
                  <a:moveTo>
                    <a:pt x="880925" y="1251183"/>
                  </a:moveTo>
                  <a:cubicBezTo>
                    <a:pt x="866688" y="1262387"/>
                    <a:pt x="857637" y="1281083"/>
                    <a:pt x="847672" y="1296004"/>
                  </a:cubicBezTo>
                  <a:cubicBezTo>
                    <a:pt x="836571" y="1312631"/>
                    <a:pt x="825565" y="1329315"/>
                    <a:pt x="814681" y="1346088"/>
                  </a:cubicBezTo>
                  <a:cubicBezTo>
                    <a:pt x="823700" y="1276522"/>
                    <a:pt x="822978" y="1204209"/>
                    <a:pt x="814425" y="1134720"/>
                  </a:cubicBezTo>
                  <a:cubicBezTo>
                    <a:pt x="814361" y="1134196"/>
                    <a:pt x="814106" y="1133820"/>
                    <a:pt x="813978" y="1133341"/>
                  </a:cubicBezTo>
                  <a:cubicBezTo>
                    <a:pt x="820429" y="1127585"/>
                    <a:pt x="818130" y="1113942"/>
                    <a:pt x="806850" y="1113622"/>
                  </a:cubicBezTo>
                  <a:cubicBezTo>
                    <a:pt x="656310" y="1109355"/>
                    <a:pt x="505572" y="1107829"/>
                    <a:pt x="355089" y="1114523"/>
                  </a:cubicBezTo>
                  <a:cubicBezTo>
                    <a:pt x="384056" y="1097992"/>
                    <a:pt x="412755" y="1077910"/>
                    <a:pt x="440815" y="1055119"/>
                  </a:cubicBezTo>
                  <a:cubicBezTo>
                    <a:pt x="440292" y="1059265"/>
                    <a:pt x="442444" y="1063647"/>
                    <a:pt x="447912" y="1063583"/>
                  </a:cubicBezTo>
                  <a:cubicBezTo>
                    <a:pt x="582036" y="1062031"/>
                    <a:pt x="744329" y="1076945"/>
                    <a:pt x="874116" y="1034034"/>
                  </a:cubicBezTo>
                  <a:cubicBezTo>
                    <a:pt x="879756" y="1106123"/>
                    <a:pt x="883040" y="1177842"/>
                    <a:pt x="883755" y="1250110"/>
                  </a:cubicBezTo>
                  <a:cubicBezTo>
                    <a:pt x="882778" y="1250378"/>
                    <a:pt x="881756" y="1250532"/>
                    <a:pt x="880925" y="1251183"/>
                  </a:cubicBezTo>
                  <a:close/>
                </a:path>
              </a:pathLst>
            </a:custGeom>
            <a:solidFill>
              <a:srgbClr val="000000"/>
            </a:solidFill>
            <a:ln w="63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2" name="Полилиния: фигура 11">
              <a:extLst>
                <a:ext uri="{FF2B5EF4-FFF2-40B4-BE49-F238E27FC236}">
                  <a16:creationId xmlns:a16="http://schemas.microsoft.com/office/drawing/2014/main" id="{D00CDC7E-1A25-4937-A916-27E4E43B1998}"/>
                </a:ext>
              </a:extLst>
            </p:cNvPr>
            <p:cNvSpPr/>
            <p:nvPr/>
          </p:nvSpPr>
          <p:spPr>
            <a:xfrm>
              <a:off x="6762589" y="4474479"/>
              <a:ext cx="99151" cy="7210"/>
            </a:xfrm>
            <a:custGeom>
              <a:avLst/>
              <a:gdLst>
                <a:gd name="connsiteX0" fmla="*/ 95767 w 99151"/>
                <a:gd name="connsiteY0" fmla="*/ 100 h 7210"/>
                <a:gd name="connsiteX1" fmla="*/ 2867 w 99151"/>
                <a:gd name="connsiteY1" fmla="*/ 637 h 7210"/>
                <a:gd name="connsiteX2" fmla="*/ 2867 w 99151"/>
                <a:gd name="connsiteY2" fmla="*/ 6577 h 7210"/>
                <a:gd name="connsiteX3" fmla="*/ 95767 w 99151"/>
                <a:gd name="connsiteY3" fmla="*/ 7114 h 7210"/>
                <a:gd name="connsiteX4" fmla="*/ 95767 w 99151"/>
                <a:gd name="connsiteY4" fmla="*/ 100 h 7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151" h="7210">
                  <a:moveTo>
                    <a:pt x="95767" y="100"/>
                  </a:moveTo>
                  <a:cubicBezTo>
                    <a:pt x="64800" y="-232"/>
                    <a:pt x="33834" y="343"/>
                    <a:pt x="2867" y="637"/>
                  </a:cubicBezTo>
                  <a:cubicBezTo>
                    <a:pt x="-953" y="675"/>
                    <a:pt x="-959" y="6539"/>
                    <a:pt x="2867" y="6577"/>
                  </a:cubicBezTo>
                  <a:cubicBezTo>
                    <a:pt x="33827" y="6865"/>
                    <a:pt x="64800" y="7439"/>
                    <a:pt x="95767" y="7114"/>
                  </a:cubicBezTo>
                  <a:cubicBezTo>
                    <a:pt x="100276" y="7063"/>
                    <a:pt x="100283" y="151"/>
                    <a:pt x="95767" y="100"/>
                  </a:cubicBezTo>
                  <a:close/>
                </a:path>
              </a:pathLst>
            </a:custGeom>
            <a:solidFill>
              <a:srgbClr val="000000"/>
            </a:solidFill>
            <a:ln w="63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177ED17-2C96-4772-BAFD-8D326616BA3F}"/>
              </a:ext>
            </a:extLst>
          </p:cNvPr>
          <p:cNvSpPr txBox="1"/>
          <p:nvPr/>
        </p:nvSpPr>
        <p:spPr>
          <a:xfrm>
            <a:off x="1345489" y="4952215"/>
            <a:ext cx="115759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3600" dirty="0">
                <a:solidFill>
                  <a:srgbClr val="333333"/>
                </a:solidFill>
                <a:effectLst/>
                <a:latin typeface="Arial Nova Light" panose="020B03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Выполнить образец полотняного переплетения.</a:t>
            </a:r>
            <a:endParaRPr lang="ru-RU" sz="2800" dirty="0">
              <a:effectLst/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3DA5BA1-96C7-43D3-B8F9-8776B0D38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98877" cy="328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7B410D1-FA1A-47A3-902B-BE2A7D932FCC}"/>
              </a:ext>
            </a:extLst>
          </p:cNvPr>
          <p:cNvSpPr txBox="1"/>
          <p:nvPr/>
        </p:nvSpPr>
        <p:spPr>
          <a:xfrm>
            <a:off x="4765839" y="1285121"/>
            <a:ext cx="7172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Arial Nova Light" panose="020B0304020202020204" pitchFamily="34" charset="0"/>
              </a:rPr>
              <a:t>ПРАКТИЧЕСКАЯ РАБОТА</a:t>
            </a:r>
          </a:p>
        </p:txBody>
      </p:sp>
    </p:spTree>
    <p:extLst>
      <p:ext uri="{BB962C8B-B14F-4D97-AF65-F5344CB8AC3E}">
        <p14:creationId xmlns:p14="http://schemas.microsoft.com/office/powerpoint/2010/main" val="1131228838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7CA837D1-6105-4E0F-BD50-AD0A249BE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0"/>
                    </a14:imgEffect>
                    <a14:imgEffect>
                      <a14:saturation sat="65000"/>
                    </a14:imgEffect>
                    <a14:imgEffect>
                      <a14:brightnessContrast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65285" cy="6857991"/>
          </a:xfrm>
          <a:prstGeom prst="rect">
            <a:avLst/>
          </a:prstGeom>
          <a:noFill/>
          <a:effectLst>
            <a:reflection stA="99000"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D9EAAE6-E1B7-4DBF-97AD-8B96D13665B7}"/>
              </a:ext>
            </a:extLst>
          </p:cNvPr>
          <p:cNvSpPr txBox="1"/>
          <p:nvPr/>
        </p:nvSpPr>
        <p:spPr>
          <a:xfrm>
            <a:off x="5830346" y="1037169"/>
            <a:ext cx="1711356" cy="400110"/>
          </a:xfrm>
          <a:prstGeom prst="rect">
            <a:avLst/>
          </a:prstGeom>
          <a:noFill/>
          <a:effectLst>
            <a:reflection endPos="0" dir="5400000" sy="-100000" algn="bl" rotWithShape="0"/>
          </a:effectLst>
        </p:spPr>
        <p:txBody>
          <a:bodyPr vert="horz" wrap="square" rtlCol="0">
            <a:spAutoFit/>
          </a:bodyPr>
          <a:lstStyle/>
          <a:p>
            <a:r>
              <a:rPr lang="ru-RU" sz="2000" dirty="0">
                <a:solidFill>
                  <a:schemeClr val="tx1">
                    <a:alpha val="30000"/>
                  </a:schemeClr>
                </a:solidFill>
                <a:latin typeface="Arial Nova Light" panose="020B0304020202020204" pitchFamily="34" charset="0"/>
              </a:rPr>
              <a:t>5 </a:t>
            </a:r>
            <a:r>
              <a:rPr lang="ru-RU" sz="2000" dirty="0">
                <a:solidFill>
                  <a:schemeClr val="tx1">
                    <a:alpha val="30000"/>
                  </a:schemeClr>
                </a:solidFill>
                <a:effectLst>
                  <a:reflection endPos="0" dist="50800" dir="5400000" sy="-100000" algn="bl" rotWithShape="0"/>
                </a:effectLst>
                <a:latin typeface="Arial Nova Light" panose="020B0304020202020204" pitchFamily="34" charset="0"/>
              </a:rPr>
              <a:t>КЛАСС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AD3DDCA-EA93-4413-9FC8-ED2BCC4A576E}"/>
              </a:ext>
            </a:extLst>
          </p:cNvPr>
          <p:cNvSpPr/>
          <p:nvPr/>
        </p:nvSpPr>
        <p:spPr>
          <a:xfrm>
            <a:off x="4121934" y="1127757"/>
            <a:ext cx="5746460" cy="494187"/>
          </a:xfrm>
          <a:prstGeom prst="rect">
            <a:avLst/>
          </a:prstGeom>
          <a:solidFill>
            <a:srgbClr val="BFCCC2">
              <a:alpha val="50000"/>
            </a:srgbClr>
          </a:solidFill>
          <a:ln>
            <a:noFill/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E04D0A-A812-4FAC-B225-BE2EA70C2A4E}"/>
              </a:ext>
            </a:extLst>
          </p:cNvPr>
          <p:cNvSpPr txBox="1"/>
          <p:nvPr/>
        </p:nvSpPr>
        <p:spPr>
          <a:xfrm>
            <a:off x="1644241" y="899896"/>
            <a:ext cx="4202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11403C"/>
                </a:solidFill>
                <a:latin typeface="Arial Nova Light" panose="020B0304020202020204" pitchFamily="34" charset="0"/>
              </a:rPr>
              <a:t>РУЧНОЕ</a:t>
            </a:r>
            <a:r>
              <a:rPr lang="ru-RU" sz="3200" dirty="0">
                <a:latin typeface="Arial Nova Light" panose="020B0304020202020204" pitchFamily="34" charset="0"/>
              </a:rPr>
              <a:t> ТКАЧЕСТВО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0F5E41EA-E7DC-4D9D-9FEC-869FA9D64575}"/>
              </a:ext>
            </a:extLst>
          </p:cNvPr>
          <p:cNvCxnSpPr>
            <a:endCxn id="3" idx="1"/>
          </p:cNvCxnSpPr>
          <p:nvPr/>
        </p:nvCxnSpPr>
        <p:spPr>
          <a:xfrm flipV="1">
            <a:off x="0" y="1192284"/>
            <a:ext cx="1644241" cy="7342"/>
          </a:xfrm>
          <a:prstGeom prst="line">
            <a:avLst/>
          </a:prstGeom>
          <a:ln>
            <a:solidFill>
              <a:srgbClr val="114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DB7EC020-4766-402A-9C85-4FEC06CE19D6}"/>
              </a:ext>
            </a:extLst>
          </p:cNvPr>
          <p:cNvCxnSpPr>
            <a:cxnSpLocks/>
          </p:cNvCxnSpPr>
          <p:nvPr/>
        </p:nvCxnSpPr>
        <p:spPr>
          <a:xfrm>
            <a:off x="5764635" y="1208366"/>
            <a:ext cx="6427365" cy="0"/>
          </a:xfrm>
          <a:prstGeom prst="line">
            <a:avLst/>
          </a:prstGeom>
          <a:ln>
            <a:solidFill>
              <a:srgbClr val="114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F8EE733-4F24-4BF7-9BE8-0F60F015FFCA}"/>
              </a:ext>
            </a:extLst>
          </p:cNvPr>
          <p:cNvSpPr txBox="1"/>
          <p:nvPr/>
        </p:nvSpPr>
        <p:spPr>
          <a:xfrm>
            <a:off x="5764635" y="1132930"/>
            <a:ext cx="1442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Nova Light" panose="020B0304020202020204" pitchFamily="34" charset="0"/>
              </a:rPr>
              <a:t>5 </a:t>
            </a:r>
            <a:r>
              <a:rPr lang="ru-RU" dirty="0">
                <a:effectLst>
                  <a:reflection stA="45000" endPos="0" dir="5400000" sy="-100000" algn="bl" rotWithShape="0"/>
                </a:effectLst>
                <a:latin typeface="Arial Nova Light" panose="020B0304020202020204" pitchFamily="34" charset="0"/>
              </a:rPr>
              <a:t>КЛАСС</a:t>
            </a:r>
          </a:p>
        </p:txBody>
      </p:sp>
      <p:sp>
        <p:nvSpPr>
          <p:cNvPr id="27" name="Рисунок 25">
            <a:extLst>
              <a:ext uri="{FF2B5EF4-FFF2-40B4-BE49-F238E27FC236}">
                <a16:creationId xmlns:a16="http://schemas.microsoft.com/office/drawing/2014/main" id="{DD74F40D-995C-47C9-B987-880010576CDF}"/>
              </a:ext>
            </a:extLst>
          </p:cNvPr>
          <p:cNvSpPr/>
          <p:nvPr/>
        </p:nvSpPr>
        <p:spPr>
          <a:xfrm>
            <a:off x="4048134" y="5479262"/>
            <a:ext cx="516826" cy="1395507"/>
          </a:xfrm>
          <a:custGeom>
            <a:avLst/>
            <a:gdLst>
              <a:gd name="connsiteX0" fmla="*/ 397955 w 516826"/>
              <a:gd name="connsiteY0" fmla="*/ 688848 h 1395507"/>
              <a:gd name="connsiteX1" fmla="*/ 516826 w 516826"/>
              <a:gd name="connsiteY1" fmla="*/ 883349 h 1395507"/>
              <a:gd name="connsiteX2" fmla="*/ 69342 w 516826"/>
              <a:gd name="connsiteY2" fmla="*/ 852583 h 1395507"/>
              <a:gd name="connsiteX3" fmla="*/ 176117 w 516826"/>
              <a:gd name="connsiteY3" fmla="*/ 673322 h 1395507"/>
              <a:gd name="connsiteX4" fmla="*/ 0 w 516826"/>
              <a:gd name="connsiteY4" fmla="*/ 665607 h 1395507"/>
              <a:gd name="connsiteX5" fmla="*/ 190500 w 516826"/>
              <a:gd name="connsiteY5" fmla="*/ 504825 h 1395507"/>
              <a:gd name="connsiteX6" fmla="*/ 93917 w 516826"/>
              <a:gd name="connsiteY6" fmla="*/ 477203 h 1395507"/>
              <a:gd name="connsiteX7" fmla="*/ 202025 w 516826"/>
              <a:gd name="connsiteY7" fmla="*/ 330327 h 1395507"/>
              <a:gd name="connsiteX8" fmla="*/ 113538 w 516826"/>
              <a:gd name="connsiteY8" fmla="*/ 294704 h 1395507"/>
              <a:gd name="connsiteX9" fmla="*/ 271653 w 516826"/>
              <a:gd name="connsiteY9" fmla="*/ 40862 h 1395507"/>
              <a:gd name="connsiteX10" fmla="*/ 334613 w 516826"/>
              <a:gd name="connsiteY10" fmla="*/ 0 h 1395507"/>
              <a:gd name="connsiteX11" fmla="*/ 325088 w 516826"/>
              <a:gd name="connsiteY11" fmla="*/ 149543 h 1395507"/>
              <a:gd name="connsiteX12" fmla="*/ 444722 w 516826"/>
              <a:gd name="connsiteY12" fmla="*/ 297275 h 1395507"/>
              <a:gd name="connsiteX13" fmla="*/ 361664 w 516826"/>
              <a:gd name="connsiteY13" fmla="*/ 312515 h 1395507"/>
              <a:gd name="connsiteX14" fmla="*/ 481679 w 516826"/>
              <a:gd name="connsiteY14" fmla="*/ 478536 h 1395507"/>
              <a:gd name="connsiteX15" fmla="*/ 375666 w 516826"/>
              <a:gd name="connsiteY15" fmla="*/ 502444 h 1395507"/>
              <a:gd name="connsiteX16" fmla="*/ 504158 w 516826"/>
              <a:gd name="connsiteY16" fmla="*/ 654844 h 1395507"/>
              <a:gd name="connsiteX17" fmla="*/ 234696 w 516826"/>
              <a:gd name="connsiteY17" fmla="*/ 939260 h 1395507"/>
              <a:gd name="connsiteX18" fmla="*/ 329470 w 516826"/>
              <a:gd name="connsiteY18" fmla="*/ 929735 h 1395507"/>
              <a:gd name="connsiteX19" fmla="*/ 362141 w 516826"/>
              <a:gd name="connsiteY19" fmla="*/ 1304735 h 1395507"/>
              <a:gd name="connsiteX20" fmla="*/ 445675 w 516826"/>
              <a:gd name="connsiteY20" fmla="*/ 1395508 h 1395507"/>
              <a:gd name="connsiteX21" fmla="*/ 120491 w 516826"/>
              <a:gd name="connsiteY21" fmla="*/ 1393698 h 1395507"/>
              <a:gd name="connsiteX22" fmla="*/ 212789 w 516826"/>
              <a:gd name="connsiteY22" fmla="*/ 1303782 h 139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16826" h="1395507">
                <a:moveTo>
                  <a:pt x="397955" y="688848"/>
                </a:moveTo>
                <a:lnTo>
                  <a:pt x="516826" y="883349"/>
                </a:lnTo>
                <a:lnTo>
                  <a:pt x="69342" y="852583"/>
                </a:lnTo>
                <a:lnTo>
                  <a:pt x="176117" y="673322"/>
                </a:lnTo>
                <a:lnTo>
                  <a:pt x="0" y="665607"/>
                </a:lnTo>
                <a:lnTo>
                  <a:pt x="190500" y="504825"/>
                </a:lnTo>
                <a:lnTo>
                  <a:pt x="93917" y="477203"/>
                </a:lnTo>
                <a:lnTo>
                  <a:pt x="202025" y="330327"/>
                </a:lnTo>
                <a:lnTo>
                  <a:pt x="113538" y="294704"/>
                </a:lnTo>
                <a:lnTo>
                  <a:pt x="271653" y="40862"/>
                </a:lnTo>
                <a:lnTo>
                  <a:pt x="334613" y="0"/>
                </a:lnTo>
                <a:lnTo>
                  <a:pt x="325088" y="149543"/>
                </a:lnTo>
                <a:lnTo>
                  <a:pt x="444722" y="297275"/>
                </a:lnTo>
                <a:lnTo>
                  <a:pt x="361664" y="312515"/>
                </a:lnTo>
                <a:lnTo>
                  <a:pt x="481679" y="478536"/>
                </a:lnTo>
                <a:lnTo>
                  <a:pt x="375666" y="502444"/>
                </a:lnTo>
                <a:lnTo>
                  <a:pt x="504158" y="654844"/>
                </a:lnTo>
                <a:close/>
                <a:moveTo>
                  <a:pt x="234696" y="939260"/>
                </a:moveTo>
                <a:lnTo>
                  <a:pt x="329470" y="929735"/>
                </a:lnTo>
                <a:lnTo>
                  <a:pt x="362141" y="1304735"/>
                </a:lnTo>
                <a:lnTo>
                  <a:pt x="445675" y="1395508"/>
                </a:lnTo>
                <a:lnTo>
                  <a:pt x="120491" y="1393698"/>
                </a:lnTo>
                <a:lnTo>
                  <a:pt x="212789" y="1303782"/>
                </a:lnTo>
                <a:close/>
              </a:path>
            </a:pathLst>
          </a:custGeom>
          <a:solidFill>
            <a:srgbClr val="11403C">
              <a:alpha val="90000"/>
            </a:srgbClr>
          </a:solidFill>
          <a:ln w="9525" cap="flat">
            <a:noFill/>
            <a:prstDash val="solid"/>
            <a:miter/>
          </a:ln>
          <a:effectLst>
            <a:outerShdw blurRad="88900" dist="127000" sx="140000" sy="140000" algn="ctr" rotWithShape="0">
              <a:srgbClr val="000000">
                <a:alpha val="43137"/>
              </a:srgbClr>
            </a:outerShdw>
          </a:effectLst>
        </p:spPr>
        <p:txBody>
          <a:bodyPr rtlCol="0" anchor="ctr"/>
          <a:lstStyle/>
          <a:p>
            <a:endParaRPr lang="ru-RU"/>
          </a:p>
        </p:txBody>
      </p:sp>
      <p:sp>
        <p:nvSpPr>
          <p:cNvPr id="31" name="Рисунок 25">
            <a:extLst>
              <a:ext uri="{FF2B5EF4-FFF2-40B4-BE49-F238E27FC236}">
                <a16:creationId xmlns:a16="http://schemas.microsoft.com/office/drawing/2014/main" id="{174E23C9-D527-47F0-9573-3E5CC0DD761B}"/>
              </a:ext>
            </a:extLst>
          </p:cNvPr>
          <p:cNvSpPr/>
          <p:nvPr/>
        </p:nvSpPr>
        <p:spPr>
          <a:xfrm>
            <a:off x="5542194" y="5479262"/>
            <a:ext cx="516826" cy="1395507"/>
          </a:xfrm>
          <a:custGeom>
            <a:avLst/>
            <a:gdLst>
              <a:gd name="connsiteX0" fmla="*/ 397955 w 516826"/>
              <a:gd name="connsiteY0" fmla="*/ 688848 h 1395507"/>
              <a:gd name="connsiteX1" fmla="*/ 516826 w 516826"/>
              <a:gd name="connsiteY1" fmla="*/ 883349 h 1395507"/>
              <a:gd name="connsiteX2" fmla="*/ 69342 w 516826"/>
              <a:gd name="connsiteY2" fmla="*/ 852583 h 1395507"/>
              <a:gd name="connsiteX3" fmla="*/ 176117 w 516826"/>
              <a:gd name="connsiteY3" fmla="*/ 673322 h 1395507"/>
              <a:gd name="connsiteX4" fmla="*/ 0 w 516826"/>
              <a:gd name="connsiteY4" fmla="*/ 665607 h 1395507"/>
              <a:gd name="connsiteX5" fmla="*/ 190500 w 516826"/>
              <a:gd name="connsiteY5" fmla="*/ 504825 h 1395507"/>
              <a:gd name="connsiteX6" fmla="*/ 93917 w 516826"/>
              <a:gd name="connsiteY6" fmla="*/ 477203 h 1395507"/>
              <a:gd name="connsiteX7" fmla="*/ 202025 w 516826"/>
              <a:gd name="connsiteY7" fmla="*/ 330327 h 1395507"/>
              <a:gd name="connsiteX8" fmla="*/ 113538 w 516826"/>
              <a:gd name="connsiteY8" fmla="*/ 294704 h 1395507"/>
              <a:gd name="connsiteX9" fmla="*/ 271653 w 516826"/>
              <a:gd name="connsiteY9" fmla="*/ 40862 h 1395507"/>
              <a:gd name="connsiteX10" fmla="*/ 334613 w 516826"/>
              <a:gd name="connsiteY10" fmla="*/ 0 h 1395507"/>
              <a:gd name="connsiteX11" fmla="*/ 325088 w 516826"/>
              <a:gd name="connsiteY11" fmla="*/ 149543 h 1395507"/>
              <a:gd name="connsiteX12" fmla="*/ 444722 w 516826"/>
              <a:gd name="connsiteY12" fmla="*/ 297275 h 1395507"/>
              <a:gd name="connsiteX13" fmla="*/ 361664 w 516826"/>
              <a:gd name="connsiteY13" fmla="*/ 312515 h 1395507"/>
              <a:gd name="connsiteX14" fmla="*/ 481679 w 516826"/>
              <a:gd name="connsiteY14" fmla="*/ 478536 h 1395507"/>
              <a:gd name="connsiteX15" fmla="*/ 375666 w 516826"/>
              <a:gd name="connsiteY15" fmla="*/ 502444 h 1395507"/>
              <a:gd name="connsiteX16" fmla="*/ 504158 w 516826"/>
              <a:gd name="connsiteY16" fmla="*/ 654844 h 1395507"/>
              <a:gd name="connsiteX17" fmla="*/ 234696 w 516826"/>
              <a:gd name="connsiteY17" fmla="*/ 939260 h 1395507"/>
              <a:gd name="connsiteX18" fmla="*/ 329470 w 516826"/>
              <a:gd name="connsiteY18" fmla="*/ 929735 h 1395507"/>
              <a:gd name="connsiteX19" fmla="*/ 362141 w 516826"/>
              <a:gd name="connsiteY19" fmla="*/ 1304735 h 1395507"/>
              <a:gd name="connsiteX20" fmla="*/ 445675 w 516826"/>
              <a:gd name="connsiteY20" fmla="*/ 1395508 h 1395507"/>
              <a:gd name="connsiteX21" fmla="*/ 120491 w 516826"/>
              <a:gd name="connsiteY21" fmla="*/ 1393698 h 1395507"/>
              <a:gd name="connsiteX22" fmla="*/ 212789 w 516826"/>
              <a:gd name="connsiteY22" fmla="*/ 1303782 h 139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16826" h="1395507">
                <a:moveTo>
                  <a:pt x="397955" y="688848"/>
                </a:moveTo>
                <a:lnTo>
                  <a:pt x="516826" y="883349"/>
                </a:lnTo>
                <a:lnTo>
                  <a:pt x="69342" y="852583"/>
                </a:lnTo>
                <a:lnTo>
                  <a:pt x="176117" y="673322"/>
                </a:lnTo>
                <a:lnTo>
                  <a:pt x="0" y="665607"/>
                </a:lnTo>
                <a:lnTo>
                  <a:pt x="190500" y="504825"/>
                </a:lnTo>
                <a:lnTo>
                  <a:pt x="93917" y="477203"/>
                </a:lnTo>
                <a:lnTo>
                  <a:pt x="202025" y="330327"/>
                </a:lnTo>
                <a:lnTo>
                  <a:pt x="113538" y="294704"/>
                </a:lnTo>
                <a:lnTo>
                  <a:pt x="271653" y="40862"/>
                </a:lnTo>
                <a:lnTo>
                  <a:pt x="334613" y="0"/>
                </a:lnTo>
                <a:lnTo>
                  <a:pt x="325088" y="149543"/>
                </a:lnTo>
                <a:lnTo>
                  <a:pt x="444722" y="297275"/>
                </a:lnTo>
                <a:lnTo>
                  <a:pt x="361664" y="312515"/>
                </a:lnTo>
                <a:lnTo>
                  <a:pt x="481679" y="478536"/>
                </a:lnTo>
                <a:lnTo>
                  <a:pt x="375666" y="502444"/>
                </a:lnTo>
                <a:lnTo>
                  <a:pt x="504158" y="654844"/>
                </a:lnTo>
                <a:close/>
                <a:moveTo>
                  <a:pt x="234696" y="939260"/>
                </a:moveTo>
                <a:lnTo>
                  <a:pt x="329470" y="929735"/>
                </a:lnTo>
                <a:lnTo>
                  <a:pt x="362141" y="1304735"/>
                </a:lnTo>
                <a:lnTo>
                  <a:pt x="445675" y="1395508"/>
                </a:lnTo>
                <a:lnTo>
                  <a:pt x="120491" y="1393698"/>
                </a:lnTo>
                <a:lnTo>
                  <a:pt x="212789" y="1303782"/>
                </a:lnTo>
                <a:close/>
              </a:path>
            </a:pathLst>
          </a:custGeom>
          <a:solidFill>
            <a:srgbClr val="11403C">
              <a:alpha val="90000"/>
            </a:srgbClr>
          </a:solidFill>
          <a:ln w="9525" cap="flat">
            <a:noFill/>
            <a:prstDash val="solid"/>
            <a:miter/>
          </a:ln>
          <a:effectLst>
            <a:outerShdw blurRad="88900" dist="127000" sx="140000" sy="140000" algn="ctr" rotWithShape="0">
              <a:srgbClr val="000000">
                <a:alpha val="43137"/>
              </a:srgbClr>
            </a:outerShdw>
          </a:effectLst>
        </p:spPr>
        <p:txBody>
          <a:bodyPr rtlCol="0" anchor="ctr"/>
          <a:lstStyle/>
          <a:p>
            <a:endParaRPr lang="ru-RU"/>
          </a:p>
        </p:txBody>
      </p:sp>
      <p:sp>
        <p:nvSpPr>
          <p:cNvPr id="32" name="Рисунок 25">
            <a:extLst>
              <a:ext uri="{FF2B5EF4-FFF2-40B4-BE49-F238E27FC236}">
                <a16:creationId xmlns:a16="http://schemas.microsoft.com/office/drawing/2014/main" id="{F841FF1B-45CB-49AC-A9F3-ED435C5E95E8}"/>
              </a:ext>
            </a:extLst>
          </p:cNvPr>
          <p:cNvSpPr/>
          <p:nvPr/>
        </p:nvSpPr>
        <p:spPr>
          <a:xfrm>
            <a:off x="10062364" y="5479262"/>
            <a:ext cx="516826" cy="1395507"/>
          </a:xfrm>
          <a:custGeom>
            <a:avLst/>
            <a:gdLst>
              <a:gd name="connsiteX0" fmla="*/ 397955 w 516826"/>
              <a:gd name="connsiteY0" fmla="*/ 688848 h 1395507"/>
              <a:gd name="connsiteX1" fmla="*/ 516826 w 516826"/>
              <a:gd name="connsiteY1" fmla="*/ 883349 h 1395507"/>
              <a:gd name="connsiteX2" fmla="*/ 69342 w 516826"/>
              <a:gd name="connsiteY2" fmla="*/ 852583 h 1395507"/>
              <a:gd name="connsiteX3" fmla="*/ 176117 w 516826"/>
              <a:gd name="connsiteY3" fmla="*/ 673322 h 1395507"/>
              <a:gd name="connsiteX4" fmla="*/ 0 w 516826"/>
              <a:gd name="connsiteY4" fmla="*/ 665607 h 1395507"/>
              <a:gd name="connsiteX5" fmla="*/ 190500 w 516826"/>
              <a:gd name="connsiteY5" fmla="*/ 504825 h 1395507"/>
              <a:gd name="connsiteX6" fmla="*/ 93917 w 516826"/>
              <a:gd name="connsiteY6" fmla="*/ 477203 h 1395507"/>
              <a:gd name="connsiteX7" fmla="*/ 202025 w 516826"/>
              <a:gd name="connsiteY7" fmla="*/ 330327 h 1395507"/>
              <a:gd name="connsiteX8" fmla="*/ 113538 w 516826"/>
              <a:gd name="connsiteY8" fmla="*/ 294704 h 1395507"/>
              <a:gd name="connsiteX9" fmla="*/ 271653 w 516826"/>
              <a:gd name="connsiteY9" fmla="*/ 40862 h 1395507"/>
              <a:gd name="connsiteX10" fmla="*/ 334613 w 516826"/>
              <a:gd name="connsiteY10" fmla="*/ 0 h 1395507"/>
              <a:gd name="connsiteX11" fmla="*/ 325088 w 516826"/>
              <a:gd name="connsiteY11" fmla="*/ 149543 h 1395507"/>
              <a:gd name="connsiteX12" fmla="*/ 444722 w 516826"/>
              <a:gd name="connsiteY12" fmla="*/ 297275 h 1395507"/>
              <a:gd name="connsiteX13" fmla="*/ 361664 w 516826"/>
              <a:gd name="connsiteY13" fmla="*/ 312515 h 1395507"/>
              <a:gd name="connsiteX14" fmla="*/ 481679 w 516826"/>
              <a:gd name="connsiteY14" fmla="*/ 478536 h 1395507"/>
              <a:gd name="connsiteX15" fmla="*/ 375666 w 516826"/>
              <a:gd name="connsiteY15" fmla="*/ 502444 h 1395507"/>
              <a:gd name="connsiteX16" fmla="*/ 504158 w 516826"/>
              <a:gd name="connsiteY16" fmla="*/ 654844 h 1395507"/>
              <a:gd name="connsiteX17" fmla="*/ 234696 w 516826"/>
              <a:gd name="connsiteY17" fmla="*/ 939260 h 1395507"/>
              <a:gd name="connsiteX18" fmla="*/ 329470 w 516826"/>
              <a:gd name="connsiteY18" fmla="*/ 929735 h 1395507"/>
              <a:gd name="connsiteX19" fmla="*/ 362141 w 516826"/>
              <a:gd name="connsiteY19" fmla="*/ 1304735 h 1395507"/>
              <a:gd name="connsiteX20" fmla="*/ 445675 w 516826"/>
              <a:gd name="connsiteY20" fmla="*/ 1395508 h 1395507"/>
              <a:gd name="connsiteX21" fmla="*/ 120491 w 516826"/>
              <a:gd name="connsiteY21" fmla="*/ 1393698 h 1395507"/>
              <a:gd name="connsiteX22" fmla="*/ 212789 w 516826"/>
              <a:gd name="connsiteY22" fmla="*/ 1303782 h 139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16826" h="1395507">
                <a:moveTo>
                  <a:pt x="397955" y="688848"/>
                </a:moveTo>
                <a:lnTo>
                  <a:pt x="516826" y="883349"/>
                </a:lnTo>
                <a:lnTo>
                  <a:pt x="69342" y="852583"/>
                </a:lnTo>
                <a:lnTo>
                  <a:pt x="176117" y="673322"/>
                </a:lnTo>
                <a:lnTo>
                  <a:pt x="0" y="665607"/>
                </a:lnTo>
                <a:lnTo>
                  <a:pt x="190500" y="504825"/>
                </a:lnTo>
                <a:lnTo>
                  <a:pt x="93917" y="477203"/>
                </a:lnTo>
                <a:lnTo>
                  <a:pt x="202025" y="330327"/>
                </a:lnTo>
                <a:lnTo>
                  <a:pt x="113538" y="294704"/>
                </a:lnTo>
                <a:lnTo>
                  <a:pt x="271653" y="40862"/>
                </a:lnTo>
                <a:lnTo>
                  <a:pt x="334613" y="0"/>
                </a:lnTo>
                <a:lnTo>
                  <a:pt x="325088" y="149543"/>
                </a:lnTo>
                <a:lnTo>
                  <a:pt x="444722" y="297275"/>
                </a:lnTo>
                <a:lnTo>
                  <a:pt x="361664" y="312515"/>
                </a:lnTo>
                <a:lnTo>
                  <a:pt x="481679" y="478536"/>
                </a:lnTo>
                <a:lnTo>
                  <a:pt x="375666" y="502444"/>
                </a:lnTo>
                <a:lnTo>
                  <a:pt x="504158" y="654844"/>
                </a:lnTo>
                <a:close/>
                <a:moveTo>
                  <a:pt x="234696" y="939260"/>
                </a:moveTo>
                <a:lnTo>
                  <a:pt x="329470" y="929735"/>
                </a:lnTo>
                <a:lnTo>
                  <a:pt x="362141" y="1304735"/>
                </a:lnTo>
                <a:lnTo>
                  <a:pt x="445675" y="1395508"/>
                </a:lnTo>
                <a:lnTo>
                  <a:pt x="120491" y="1393698"/>
                </a:lnTo>
                <a:lnTo>
                  <a:pt x="212789" y="1303782"/>
                </a:lnTo>
                <a:close/>
              </a:path>
            </a:pathLst>
          </a:custGeom>
          <a:solidFill>
            <a:srgbClr val="11403C">
              <a:alpha val="90000"/>
            </a:srgbClr>
          </a:solidFill>
          <a:ln w="9525" cap="flat">
            <a:noFill/>
            <a:prstDash val="solid"/>
            <a:miter/>
          </a:ln>
          <a:effectLst>
            <a:outerShdw blurRad="88900" dist="127000" sx="140000" sy="140000" algn="ctr" rotWithShape="0">
              <a:srgbClr val="000000">
                <a:alpha val="43137"/>
              </a:srgbClr>
            </a:outerShdw>
          </a:effectLst>
        </p:spPr>
        <p:txBody>
          <a:bodyPr rtlCol="0" anchor="ctr"/>
          <a:lstStyle/>
          <a:p>
            <a:endParaRPr lang="ru-RU"/>
          </a:p>
        </p:txBody>
      </p:sp>
      <p:sp>
        <p:nvSpPr>
          <p:cNvPr id="33" name="Рисунок 25">
            <a:extLst>
              <a:ext uri="{FF2B5EF4-FFF2-40B4-BE49-F238E27FC236}">
                <a16:creationId xmlns:a16="http://schemas.microsoft.com/office/drawing/2014/main" id="{C6D2A540-9A01-49F4-8ED0-9ED453FD2DFD}"/>
              </a:ext>
            </a:extLst>
          </p:cNvPr>
          <p:cNvSpPr/>
          <p:nvPr/>
        </p:nvSpPr>
        <p:spPr>
          <a:xfrm>
            <a:off x="8494342" y="5479262"/>
            <a:ext cx="516826" cy="1395507"/>
          </a:xfrm>
          <a:custGeom>
            <a:avLst/>
            <a:gdLst>
              <a:gd name="connsiteX0" fmla="*/ 397955 w 516826"/>
              <a:gd name="connsiteY0" fmla="*/ 688848 h 1395507"/>
              <a:gd name="connsiteX1" fmla="*/ 516826 w 516826"/>
              <a:gd name="connsiteY1" fmla="*/ 883349 h 1395507"/>
              <a:gd name="connsiteX2" fmla="*/ 69342 w 516826"/>
              <a:gd name="connsiteY2" fmla="*/ 852583 h 1395507"/>
              <a:gd name="connsiteX3" fmla="*/ 176117 w 516826"/>
              <a:gd name="connsiteY3" fmla="*/ 673322 h 1395507"/>
              <a:gd name="connsiteX4" fmla="*/ 0 w 516826"/>
              <a:gd name="connsiteY4" fmla="*/ 665607 h 1395507"/>
              <a:gd name="connsiteX5" fmla="*/ 190500 w 516826"/>
              <a:gd name="connsiteY5" fmla="*/ 504825 h 1395507"/>
              <a:gd name="connsiteX6" fmla="*/ 93917 w 516826"/>
              <a:gd name="connsiteY6" fmla="*/ 477203 h 1395507"/>
              <a:gd name="connsiteX7" fmla="*/ 202025 w 516826"/>
              <a:gd name="connsiteY7" fmla="*/ 330327 h 1395507"/>
              <a:gd name="connsiteX8" fmla="*/ 113538 w 516826"/>
              <a:gd name="connsiteY8" fmla="*/ 294704 h 1395507"/>
              <a:gd name="connsiteX9" fmla="*/ 271653 w 516826"/>
              <a:gd name="connsiteY9" fmla="*/ 40862 h 1395507"/>
              <a:gd name="connsiteX10" fmla="*/ 334613 w 516826"/>
              <a:gd name="connsiteY10" fmla="*/ 0 h 1395507"/>
              <a:gd name="connsiteX11" fmla="*/ 325088 w 516826"/>
              <a:gd name="connsiteY11" fmla="*/ 149543 h 1395507"/>
              <a:gd name="connsiteX12" fmla="*/ 444722 w 516826"/>
              <a:gd name="connsiteY12" fmla="*/ 297275 h 1395507"/>
              <a:gd name="connsiteX13" fmla="*/ 361664 w 516826"/>
              <a:gd name="connsiteY13" fmla="*/ 312515 h 1395507"/>
              <a:gd name="connsiteX14" fmla="*/ 481679 w 516826"/>
              <a:gd name="connsiteY14" fmla="*/ 478536 h 1395507"/>
              <a:gd name="connsiteX15" fmla="*/ 375666 w 516826"/>
              <a:gd name="connsiteY15" fmla="*/ 502444 h 1395507"/>
              <a:gd name="connsiteX16" fmla="*/ 504158 w 516826"/>
              <a:gd name="connsiteY16" fmla="*/ 654844 h 1395507"/>
              <a:gd name="connsiteX17" fmla="*/ 234696 w 516826"/>
              <a:gd name="connsiteY17" fmla="*/ 939260 h 1395507"/>
              <a:gd name="connsiteX18" fmla="*/ 329470 w 516826"/>
              <a:gd name="connsiteY18" fmla="*/ 929735 h 1395507"/>
              <a:gd name="connsiteX19" fmla="*/ 362141 w 516826"/>
              <a:gd name="connsiteY19" fmla="*/ 1304735 h 1395507"/>
              <a:gd name="connsiteX20" fmla="*/ 445675 w 516826"/>
              <a:gd name="connsiteY20" fmla="*/ 1395508 h 1395507"/>
              <a:gd name="connsiteX21" fmla="*/ 120491 w 516826"/>
              <a:gd name="connsiteY21" fmla="*/ 1393698 h 1395507"/>
              <a:gd name="connsiteX22" fmla="*/ 212789 w 516826"/>
              <a:gd name="connsiteY22" fmla="*/ 1303782 h 139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16826" h="1395507">
                <a:moveTo>
                  <a:pt x="397955" y="688848"/>
                </a:moveTo>
                <a:lnTo>
                  <a:pt x="516826" y="883349"/>
                </a:lnTo>
                <a:lnTo>
                  <a:pt x="69342" y="852583"/>
                </a:lnTo>
                <a:lnTo>
                  <a:pt x="176117" y="673322"/>
                </a:lnTo>
                <a:lnTo>
                  <a:pt x="0" y="665607"/>
                </a:lnTo>
                <a:lnTo>
                  <a:pt x="190500" y="504825"/>
                </a:lnTo>
                <a:lnTo>
                  <a:pt x="93917" y="477203"/>
                </a:lnTo>
                <a:lnTo>
                  <a:pt x="202025" y="330327"/>
                </a:lnTo>
                <a:lnTo>
                  <a:pt x="113538" y="294704"/>
                </a:lnTo>
                <a:lnTo>
                  <a:pt x="271653" y="40862"/>
                </a:lnTo>
                <a:lnTo>
                  <a:pt x="334613" y="0"/>
                </a:lnTo>
                <a:lnTo>
                  <a:pt x="325088" y="149543"/>
                </a:lnTo>
                <a:lnTo>
                  <a:pt x="444722" y="297275"/>
                </a:lnTo>
                <a:lnTo>
                  <a:pt x="361664" y="312515"/>
                </a:lnTo>
                <a:lnTo>
                  <a:pt x="481679" y="478536"/>
                </a:lnTo>
                <a:lnTo>
                  <a:pt x="375666" y="502444"/>
                </a:lnTo>
                <a:lnTo>
                  <a:pt x="504158" y="654844"/>
                </a:lnTo>
                <a:close/>
                <a:moveTo>
                  <a:pt x="234696" y="939260"/>
                </a:moveTo>
                <a:lnTo>
                  <a:pt x="329470" y="929735"/>
                </a:lnTo>
                <a:lnTo>
                  <a:pt x="362141" y="1304735"/>
                </a:lnTo>
                <a:lnTo>
                  <a:pt x="445675" y="1395508"/>
                </a:lnTo>
                <a:lnTo>
                  <a:pt x="120491" y="1393698"/>
                </a:lnTo>
                <a:lnTo>
                  <a:pt x="212789" y="1303782"/>
                </a:lnTo>
                <a:close/>
              </a:path>
            </a:pathLst>
          </a:custGeom>
          <a:solidFill>
            <a:srgbClr val="11403C">
              <a:alpha val="90000"/>
            </a:srgbClr>
          </a:solidFill>
          <a:ln w="9525" cap="flat">
            <a:noFill/>
            <a:prstDash val="solid"/>
            <a:miter/>
          </a:ln>
          <a:effectLst>
            <a:outerShdw blurRad="88900" dist="127000" sx="140000" sy="140000" algn="ctr" rotWithShape="0">
              <a:srgbClr val="000000">
                <a:alpha val="43137"/>
              </a:srgbClr>
            </a:outerShdw>
          </a:effectLst>
        </p:spPr>
        <p:txBody>
          <a:bodyPr rtlCol="0" anchor="ctr"/>
          <a:lstStyle/>
          <a:p>
            <a:endParaRPr lang="ru-RU"/>
          </a:p>
        </p:txBody>
      </p:sp>
      <p:sp>
        <p:nvSpPr>
          <p:cNvPr id="34" name="Рисунок 25">
            <a:extLst>
              <a:ext uri="{FF2B5EF4-FFF2-40B4-BE49-F238E27FC236}">
                <a16:creationId xmlns:a16="http://schemas.microsoft.com/office/drawing/2014/main" id="{A2F6868A-39C7-42CB-BD3A-C235CBCA299C}"/>
              </a:ext>
            </a:extLst>
          </p:cNvPr>
          <p:cNvSpPr/>
          <p:nvPr/>
        </p:nvSpPr>
        <p:spPr>
          <a:xfrm>
            <a:off x="7110216" y="5479262"/>
            <a:ext cx="516826" cy="1395507"/>
          </a:xfrm>
          <a:custGeom>
            <a:avLst/>
            <a:gdLst>
              <a:gd name="connsiteX0" fmla="*/ 397955 w 516826"/>
              <a:gd name="connsiteY0" fmla="*/ 688848 h 1395507"/>
              <a:gd name="connsiteX1" fmla="*/ 516826 w 516826"/>
              <a:gd name="connsiteY1" fmla="*/ 883349 h 1395507"/>
              <a:gd name="connsiteX2" fmla="*/ 69342 w 516826"/>
              <a:gd name="connsiteY2" fmla="*/ 852583 h 1395507"/>
              <a:gd name="connsiteX3" fmla="*/ 176117 w 516826"/>
              <a:gd name="connsiteY3" fmla="*/ 673322 h 1395507"/>
              <a:gd name="connsiteX4" fmla="*/ 0 w 516826"/>
              <a:gd name="connsiteY4" fmla="*/ 665607 h 1395507"/>
              <a:gd name="connsiteX5" fmla="*/ 190500 w 516826"/>
              <a:gd name="connsiteY5" fmla="*/ 504825 h 1395507"/>
              <a:gd name="connsiteX6" fmla="*/ 93917 w 516826"/>
              <a:gd name="connsiteY6" fmla="*/ 477203 h 1395507"/>
              <a:gd name="connsiteX7" fmla="*/ 202025 w 516826"/>
              <a:gd name="connsiteY7" fmla="*/ 330327 h 1395507"/>
              <a:gd name="connsiteX8" fmla="*/ 113538 w 516826"/>
              <a:gd name="connsiteY8" fmla="*/ 294704 h 1395507"/>
              <a:gd name="connsiteX9" fmla="*/ 271653 w 516826"/>
              <a:gd name="connsiteY9" fmla="*/ 40862 h 1395507"/>
              <a:gd name="connsiteX10" fmla="*/ 334613 w 516826"/>
              <a:gd name="connsiteY10" fmla="*/ 0 h 1395507"/>
              <a:gd name="connsiteX11" fmla="*/ 325088 w 516826"/>
              <a:gd name="connsiteY11" fmla="*/ 149543 h 1395507"/>
              <a:gd name="connsiteX12" fmla="*/ 444722 w 516826"/>
              <a:gd name="connsiteY12" fmla="*/ 297275 h 1395507"/>
              <a:gd name="connsiteX13" fmla="*/ 361664 w 516826"/>
              <a:gd name="connsiteY13" fmla="*/ 312515 h 1395507"/>
              <a:gd name="connsiteX14" fmla="*/ 481679 w 516826"/>
              <a:gd name="connsiteY14" fmla="*/ 478536 h 1395507"/>
              <a:gd name="connsiteX15" fmla="*/ 375666 w 516826"/>
              <a:gd name="connsiteY15" fmla="*/ 502444 h 1395507"/>
              <a:gd name="connsiteX16" fmla="*/ 504158 w 516826"/>
              <a:gd name="connsiteY16" fmla="*/ 654844 h 1395507"/>
              <a:gd name="connsiteX17" fmla="*/ 234696 w 516826"/>
              <a:gd name="connsiteY17" fmla="*/ 939260 h 1395507"/>
              <a:gd name="connsiteX18" fmla="*/ 329470 w 516826"/>
              <a:gd name="connsiteY18" fmla="*/ 929735 h 1395507"/>
              <a:gd name="connsiteX19" fmla="*/ 362141 w 516826"/>
              <a:gd name="connsiteY19" fmla="*/ 1304735 h 1395507"/>
              <a:gd name="connsiteX20" fmla="*/ 445675 w 516826"/>
              <a:gd name="connsiteY20" fmla="*/ 1395508 h 1395507"/>
              <a:gd name="connsiteX21" fmla="*/ 120491 w 516826"/>
              <a:gd name="connsiteY21" fmla="*/ 1393698 h 1395507"/>
              <a:gd name="connsiteX22" fmla="*/ 212789 w 516826"/>
              <a:gd name="connsiteY22" fmla="*/ 1303782 h 139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16826" h="1395507">
                <a:moveTo>
                  <a:pt x="397955" y="688848"/>
                </a:moveTo>
                <a:lnTo>
                  <a:pt x="516826" y="883349"/>
                </a:lnTo>
                <a:lnTo>
                  <a:pt x="69342" y="852583"/>
                </a:lnTo>
                <a:lnTo>
                  <a:pt x="176117" y="673322"/>
                </a:lnTo>
                <a:lnTo>
                  <a:pt x="0" y="665607"/>
                </a:lnTo>
                <a:lnTo>
                  <a:pt x="190500" y="504825"/>
                </a:lnTo>
                <a:lnTo>
                  <a:pt x="93917" y="477203"/>
                </a:lnTo>
                <a:lnTo>
                  <a:pt x="202025" y="330327"/>
                </a:lnTo>
                <a:lnTo>
                  <a:pt x="113538" y="294704"/>
                </a:lnTo>
                <a:lnTo>
                  <a:pt x="271653" y="40862"/>
                </a:lnTo>
                <a:lnTo>
                  <a:pt x="334613" y="0"/>
                </a:lnTo>
                <a:lnTo>
                  <a:pt x="325088" y="149543"/>
                </a:lnTo>
                <a:lnTo>
                  <a:pt x="444722" y="297275"/>
                </a:lnTo>
                <a:lnTo>
                  <a:pt x="361664" y="312515"/>
                </a:lnTo>
                <a:lnTo>
                  <a:pt x="481679" y="478536"/>
                </a:lnTo>
                <a:lnTo>
                  <a:pt x="375666" y="502444"/>
                </a:lnTo>
                <a:lnTo>
                  <a:pt x="504158" y="654844"/>
                </a:lnTo>
                <a:close/>
                <a:moveTo>
                  <a:pt x="234696" y="939260"/>
                </a:moveTo>
                <a:lnTo>
                  <a:pt x="329470" y="929735"/>
                </a:lnTo>
                <a:lnTo>
                  <a:pt x="362141" y="1304735"/>
                </a:lnTo>
                <a:lnTo>
                  <a:pt x="445675" y="1395508"/>
                </a:lnTo>
                <a:lnTo>
                  <a:pt x="120491" y="1393698"/>
                </a:lnTo>
                <a:lnTo>
                  <a:pt x="212789" y="1303782"/>
                </a:lnTo>
                <a:close/>
              </a:path>
            </a:pathLst>
          </a:custGeom>
          <a:solidFill>
            <a:srgbClr val="11403C">
              <a:alpha val="90000"/>
            </a:srgbClr>
          </a:solidFill>
          <a:ln w="9525" cap="flat">
            <a:noFill/>
            <a:prstDash val="solid"/>
            <a:miter/>
          </a:ln>
          <a:effectLst>
            <a:outerShdw blurRad="88900" dist="127000" sx="140000" sy="140000" algn="ctr" rotWithShape="0">
              <a:srgbClr val="000000">
                <a:alpha val="43137"/>
              </a:srgbClr>
            </a:outerShdw>
          </a:effectLst>
        </p:spPr>
        <p:txBody>
          <a:bodyPr rtlCol="0" anchor="ctr"/>
          <a:lstStyle/>
          <a:p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D4895D-96A3-43D1-9523-E9943401FC00}"/>
              </a:ext>
            </a:extLst>
          </p:cNvPr>
          <p:cNvSpPr txBox="1"/>
          <p:nvPr/>
        </p:nvSpPr>
        <p:spPr>
          <a:xfrm>
            <a:off x="3049397" y="2650633"/>
            <a:ext cx="89846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effectLst/>
                <a:latin typeface="Arial Nova Light" panose="020B0304020202020204" pitchFamily="34" charset="0"/>
                <a:ea typeface="Times New Roman" panose="02020603050405020304" pitchFamily="18" charset="0"/>
              </a:rPr>
              <a:t>ЖЕЛАЮ ВАМ УДАЧИ В ВАШЕЙ ТВОРЧЕСКОЙ РАБОТЕ!</a:t>
            </a:r>
            <a:endParaRPr lang="ru-RU" sz="9600" dirty="0"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788190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96C0C201-3E19-4661-8D5F-BEC821436ACA}"/>
              </a:ext>
            </a:extLst>
          </p:cNvPr>
          <p:cNvSpPr/>
          <p:nvPr/>
        </p:nvSpPr>
        <p:spPr>
          <a:xfrm rot="5400000">
            <a:off x="8938987" y="-38265"/>
            <a:ext cx="572214" cy="5933813"/>
          </a:xfrm>
          <a:prstGeom prst="rect">
            <a:avLst/>
          </a:prstGeom>
          <a:solidFill>
            <a:srgbClr val="11403C">
              <a:alpha val="50000"/>
            </a:srgbClr>
          </a:solidFill>
          <a:ln>
            <a:noFill/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133E17A0-48BC-4E50-A80E-41237BFF91B8}"/>
              </a:ext>
            </a:extLst>
          </p:cNvPr>
          <p:cNvSpPr/>
          <p:nvPr/>
        </p:nvSpPr>
        <p:spPr>
          <a:xfrm rot="5400000">
            <a:off x="8753616" y="2554870"/>
            <a:ext cx="572215" cy="6304549"/>
          </a:xfrm>
          <a:prstGeom prst="rect">
            <a:avLst/>
          </a:prstGeom>
          <a:solidFill>
            <a:srgbClr val="11403C">
              <a:alpha val="50000"/>
            </a:srgbClr>
          </a:solidFill>
          <a:ln>
            <a:noFill/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1F4673C7-B5C9-4DA9-91A1-ABE232C06AEF}"/>
              </a:ext>
            </a:extLst>
          </p:cNvPr>
          <p:cNvSpPr/>
          <p:nvPr/>
        </p:nvSpPr>
        <p:spPr>
          <a:xfrm rot="5400000">
            <a:off x="9216276" y="2361322"/>
            <a:ext cx="572214" cy="5379234"/>
          </a:xfrm>
          <a:prstGeom prst="rect">
            <a:avLst/>
          </a:prstGeom>
          <a:solidFill>
            <a:srgbClr val="11403C">
              <a:alpha val="50000"/>
            </a:srgbClr>
          </a:solidFill>
          <a:ln>
            <a:noFill/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4" name="Полилиния: фигура 73">
            <a:extLst>
              <a:ext uri="{FF2B5EF4-FFF2-40B4-BE49-F238E27FC236}">
                <a16:creationId xmlns:a16="http://schemas.microsoft.com/office/drawing/2014/main" id="{0D25AFEA-CE0D-4E02-AF6E-8A194FCC562C}"/>
              </a:ext>
            </a:extLst>
          </p:cNvPr>
          <p:cNvSpPr/>
          <p:nvPr/>
        </p:nvSpPr>
        <p:spPr>
          <a:xfrm rot="20213995" flipV="1">
            <a:off x="10215954" y="131970"/>
            <a:ext cx="804161" cy="643111"/>
          </a:xfrm>
          <a:custGeom>
            <a:avLst/>
            <a:gdLst>
              <a:gd name="connsiteX0" fmla="*/ 1124178 w 3768286"/>
              <a:gd name="connsiteY0" fmla="*/ 4165029 h 4167373"/>
              <a:gd name="connsiteX1" fmla="*/ 1091678 w 3768286"/>
              <a:gd name="connsiteY1" fmla="*/ 4034090 h 4167373"/>
              <a:gd name="connsiteX2" fmla="*/ 1023936 w 3768286"/>
              <a:gd name="connsiteY2" fmla="*/ 3527525 h 4167373"/>
              <a:gd name="connsiteX3" fmla="*/ 1023036 w 3768286"/>
              <a:gd name="connsiteY3" fmla="*/ 3345136 h 4167373"/>
              <a:gd name="connsiteX4" fmla="*/ 1075429 w 3768286"/>
              <a:gd name="connsiteY4" fmla="*/ 3230446 h 4167373"/>
              <a:gd name="connsiteX5" fmla="*/ 1219917 w 3768286"/>
              <a:gd name="connsiteY5" fmla="*/ 2709432 h 4167373"/>
              <a:gd name="connsiteX6" fmla="*/ 1304809 w 3768286"/>
              <a:gd name="connsiteY6" fmla="*/ 2392502 h 4167373"/>
              <a:gd name="connsiteX7" fmla="*/ 1484497 w 3768286"/>
              <a:gd name="connsiteY7" fmla="*/ 2113473 h 4167373"/>
              <a:gd name="connsiteX8" fmla="*/ 1563944 w 3768286"/>
              <a:gd name="connsiteY8" fmla="*/ 2009630 h 4167373"/>
              <a:gd name="connsiteX9" fmla="*/ 1617237 w 3768286"/>
              <a:gd name="connsiteY9" fmla="*/ 1931084 h 4167373"/>
              <a:gd name="connsiteX10" fmla="*/ 1647935 w 3768286"/>
              <a:gd name="connsiteY10" fmla="*/ 1888638 h 4167373"/>
              <a:gd name="connsiteX11" fmla="*/ 1555840 w 3768286"/>
              <a:gd name="connsiteY11" fmla="*/ 1925682 h 4167373"/>
              <a:gd name="connsiteX12" fmla="*/ 1488098 w 3768286"/>
              <a:gd name="connsiteY12" fmla="*/ 1936529 h 4167373"/>
              <a:gd name="connsiteX13" fmla="*/ 1383355 w 3768286"/>
              <a:gd name="connsiteY13" fmla="*/ 1991623 h 4167373"/>
              <a:gd name="connsiteX14" fmla="*/ 1133224 w 3768286"/>
              <a:gd name="connsiteY14" fmla="*/ 2217359 h 4167373"/>
              <a:gd name="connsiteX15" fmla="*/ 1046531 w 3768286"/>
              <a:gd name="connsiteY15" fmla="*/ 2287802 h 4167373"/>
              <a:gd name="connsiteX16" fmla="*/ 988736 w 3768286"/>
              <a:gd name="connsiteY16" fmla="*/ 2290503 h 4167373"/>
              <a:gd name="connsiteX17" fmla="*/ 726857 w 3768286"/>
              <a:gd name="connsiteY17" fmla="*/ 2277855 h 4167373"/>
              <a:gd name="connsiteX18" fmla="*/ 433380 w 3768286"/>
              <a:gd name="connsiteY18" fmla="*/ 2227306 h 4167373"/>
              <a:gd name="connsiteX19" fmla="*/ 367481 w 3768286"/>
              <a:gd name="connsiteY19" fmla="*/ 2174956 h 4167373"/>
              <a:gd name="connsiteX20" fmla="*/ 121895 w 3768286"/>
              <a:gd name="connsiteY20" fmla="*/ 1967227 h 4167373"/>
              <a:gd name="connsiteX21" fmla="*/ -4500 w 3768286"/>
              <a:gd name="connsiteY21" fmla="*/ 1790240 h 4167373"/>
              <a:gd name="connsiteX22" fmla="*/ 95741 w 3768286"/>
              <a:gd name="connsiteY22" fmla="*/ 1876033 h 4167373"/>
              <a:gd name="connsiteX23" fmla="*/ 466865 w 3768286"/>
              <a:gd name="connsiteY23" fmla="*/ 2141513 h 4167373"/>
              <a:gd name="connsiteX24" fmla="*/ 551757 w 3768286"/>
              <a:gd name="connsiteY24" fmla="*/ 2175813 h 4167373"/>
              <a:gd name="connsiteX25" fmla="*/ 855139 w 3768286"/>
              <a:gd name="connsiteY25" fmla="*/ 2209212 h 4167373"/>
              <a:gd name="connsiteX26" fmla="*/ 997826 w 3768286"/>
              <a:gd name="connsiteY26" fmla="*/ 2167667 h 4167373"/>
              <a:gd name="connsiteX27" fmla="*/ 1401448 w 3768286"/>
              <a:gd name="connsiteY27" fmla="*/ 1902186 h 4167373"/>
              <a:gd name="connsiteX28" fmla="*/ 1471892 w 3768286"/>
              <a:gd name="connsiteY28" fmla="*/ 1850694 h 4167373"/>
              <a:gd name="connsiteX29" fmla="*/ 1609134 w 3768286"/>
              <a:gd name="connsiteY29" fmla="*/ 1810992 h 4167373"/>
              <a:gd name="connsiteX30" fmla="*/ 1659683 w 3768286"/>
              <a:gd name="connsiteY30" fmla="*/ 1794742 h 4167373"/>
              <a:gd name="connsiteX31" fmla="*/ 1625383 w 3768286"/>
              <a:gd name="connsiteY31" fmla="*/ 1766745 h 4167373"/>
              <a:gd name="connsiteX32" fmla="*/ 1564887 w 3768286"/>
              <a:gd name="connsiteY32" fmla="*/ 1724299 h 4167373"/>
              <a:gd name="connsiteX33" fmla="*/ 1353600 w 3768286"/>
              <a:gd name="connsiteY33" fmla="*/ 1578010 h 4167373"/>
              <a:gd name="connsiteX34" fmla="*/ 1206411 w 3768286"/>
              <a:gd name="connsiteY34" fmla="*/ 1527461 h 4167373"/>
              <a:gd name="connsiteX35" fmla="*/ 1042973 w 3768286"/>
              <a:gd name="connsiteY35" fmla="*/ 1455217 h 4167373"/>
              <a:gd name="connsiteX36" fmla="*/ 1019477 w 3768286"/>
              <a:gd name="connsiteY36" fmla="*/ 1427220 h 4167373"/>
              <a:gd name="connsiteX37" fmla="*/ 961682 w 3768286"/>
              <a:gd name="connsiteY37" fmla="*/ 1338726 h 4167373"/>
              <a:gd name="connsiteX38" fmla="*/ 766645 w 3768286"/>
              <a:gd name="connsiteY38" fmla="*/ 1053395 h 4167373"/>
              <a:gd name="connsiteX39" fmla="*/ 672749 w 3768286"/>
              <a:gd name="connsiteY39" fmla="*/ 909808 h 4167373"/>
              <a:gd name="connsiteX40" fmla="*/ 623100 w 3768286"/>
              <a:gd name="connsiteY40" fmla="*/ 787014 h 4167373"/>
              <a:gd name="connsiteX41" fmla="*/ 514713 w 3768286"/>
              <a:gd name="connsiteY41" fmla="*/ 460180 h 4167373"/>
              <a:gd name="connsiteX42" fmla="*/ 522859 w 3768286"/>
              <a:gd name="connsiteY42" fmla="*/ 398784 h 4167373"/>
              <a:gd name="connsiteX43" fmla="*/ 639350 w 3768286"/>
              <a:gd name="connsiteY43" fmla="*/ 725661 h 4167373"/>
              <a:gd name="connsiteX44" fmla="*/ 740491 w 3768286"/>
              <a:gd name="connsiteY44" fmla="*/ 883697 h 4167373"/>
              <a:gd name="connsiteX45" fmla="*/ 820839 w 3768286"/>
              <a:gd name="connsiteY45" fmla="*/ 998387 h 4167373"/>
              <a:gd name="connsiteX46" fmla="*/ 977074 w 3768286"/>
              <a:gd name="connsiteY46" fmla="*/ 1255721 h 4167373"/>
              <a:gd name="connsiteX47" fmla="*/ 1098067 w 3768286"/>
              <a:gd name="connsiteY47" fmla="*/ 1350517 h 4167373"/>
              <a:gd name="connsiteX48" fmla="*/ 1190162 w 3768286"/>
              <a:gd name="connsiteY48" fmla="*/ 1407412 h 4167373"/>
              <a:gd name="connsiteX49" fmla="*/ 1476394 w 3768286"/>
              <a:gd name="connsiteY49" fmla="*/ 1576253 h 4167373"/>
              <a:gd name="connsiteX50" fmla="*/ 1572090 w 3768286"/>
              <a:gd name="connsiteY50" fmla="*/ 1625902 h 4167373"/>
              <a:gd name="connsiteX51" fmla="*/ 1614536 w 3768286"/>
              <a:gd name="connsiteY51" fmla="*/ 1648454 h 4167373"/>
              <a:gd name="connsiteX52" fmla="*/ 1639832 w 3768286"/>
              <a:gd name="connsiteY52" fmla="*/ 1662902 h 4167373"/>
              <a:gd name="connsiteX53" fmla="*/ 1658783 w 3768286"/>
              <a:gd name="connsiteY53" fmla="*/ 1662002 h 4167373"/>
              <a:gd name="connsiteX54" fmla="*/ 1646135 w 3768286"/>
              <a:gd name="connsiteY54" fmla="*/ 1630403 h 4167373"/>
              <a:gd name="connsiteX55" fmla="*/ 1619038 w 3768286"/>
              <a:gd name="connsiteY55" fmla="*/ 1612353 h 4167373"/>
              <a:gd name="connsiteX56" fmla="*/ 1604589 w 3768286"/>
              <a:gd name="connsiteY56" fmla="*/ 1550956 h 4167373"/>
              <a:gd name="connsiteX57" fmla="*/ 1380654 w 3768286"/>
              <a:gd name="connsiteY57" fmla="*/ 1153636 h 4167373"/>
              <a:gd name="connsiteX58" fmla="*/ 1358059 w 3768286"/>
              <a:gd name="connsiteY58" fmla="*/ 1066043 h 4167373"/>
              <a:gd name="connsiteX59" fmla="*/ 1285815 w 3768286"/>
              <a:gd name="connsiteY59" fmla="*/ 817713 h 4167373"/>
              <a:gd name="connsiteX60" fmla="*/ 1209970 w 3768286"/>
              <a:gd name="connsiteY60" fmla="*/ 551332 h 4167373"/>
              <a:gd name="connsiteX61" fmla="*/ 1200923 w 3768286"/>
              <a:gd name="connsiteY61" fmla="*/ 433941 h 4167373"/>
              <a:gd name="connsiteX62" fmla="*/ 1200923 w 3768286"/>
              <a:gd name="connsiteY62" fmla="*/ 77266 h 4167373"/>
              <a:gd name="connsiteX63" fmla="*/ 1212671 w 3768286"/>
              <a:gd name="connsiteY63" fmla="*/ 520 h 4167373"/>
              <a:gd name="connsiteX64" fmla="*/ 1208169 w 3768286"/>
              <a:gd name="connsiteY64" fmla="*/ 135961 h 4167373"/>
              <a:gd name="connsiteX65" fmla="*/ 1263263 w 3768286"/>
              <a:gd name="connsiteY65" fmla="*/ 556734 h 4167373"/>
              <a:gd name="connsiteX66" fmla="*/ 1289460 w 3768286"/>
              <a:gd name="connsiteY66" fmla="*/ 633480 h 4167373"/>
              <a:gd name="connsiteX67" fmla="*/ 1376152 w 3768286"/>
              <a:gd name="connsiteY67" fmla="*/ 983809 h 4167373"/>
              <a:gd name="connsiteX68" fmla="*/ 1415897 w 3768286"/>
              <a:gd name="connsiteY68" fmla="*/ 1051509 h 4167373"/>
              <a:gd name="connsiteX69" fmla="*/ 1539591 w 3768286"/>
              <a:gd name="connsiteY69" fmla="*/ 1298939 h 4167373"/>
              <a:gd name="connsiteX70" fmla="*/ 1656982 w 3768286"/>
              <a:gd name="connsiteY70" fmla="*/ 1521973 h 4167373"/>
              <a:gd name="connsiteX71" fmla="*/ 1708431 w 3768286"/>
              <a:gd name="connsiteY71" fmla="*/ 1592416 h 4167373"/>
              <a:gd name="connsiteX72" fmla="*/ 1732827 w 3768286"/>
              <a:gd name="connsiteY72" fmla="*/ 1580669 h 4167373"/>
              <a:gd name="connsiteX73" fmla="*/ 1749977 w 3768286"/>
              <a:gd name="connsiteY73" fmla="*/ 1537322 h 4167373"/>
              <a:gd name="connsiteX74" fmla="*/ 1713877 w 3768286"/>
              <a:gd name="connsiteY74" fmla="*/ 1482228 h 4167373"/>
              <a:gd name="connsiteX75" fmla="*/ 1699428 w 3768286"/>
              <a:gd name="connsiteY75" fmla="*/ 1372983 h 4167373"/>
              <a:gd name="connsiteX76" fmla="*/ 1711176 w 3768286"/>
              <a:gd name="connsiteY76" fmla="*/ 1376585 h 4167373"/>
              <a:gd name="connsiteX77" fmla="*/ 1737372 w 3768286"/>
              <a:gd name="connsiteY77" fmla="*/ 1444327 h 4167373"/>
              <a:gd name="connsiteX78" fmla="*/ 1808716 w 3768286"/>
              <a:gd name="connsiteY78" fmla="*/ 1446128 h 4167373"/>
              <a:gd name="connsiteX79" fmla="*/ 1985703 w 3768286"/>
              <a:gd name="connsiteY79" fmla="*/ 1445227 h 4167373"/>
              <a:gd name="connsiteX80" fmla="*/ 2041697 w 3768286"/>
              <a:gd name="connsiteY80" fmla="*/ 1434380 h 4167373"/>
              <a:gd name="connsiteX81" fmla="*/ 2052544 w 3768286"/>
              <a:gd name="connsiteY81" fmla="*/ 1369339 h 4167373"/>
              <a:gd name="connsiteX82" fmla="*/ 2059747 w 3768286"/>
              <a:gd name="connsiteY82" fmla="*/ 1366638 h 4167373"/>
              <a:gd name="connsiteX83" fmla="*/ 2067893 w 3768286"/>
              <a:gd name="connsiteY83" fmla="*/ 1471381 h 4167373"/>
              <a:gd name="connsiteX84" fmla="*/ 2045298 w 3768286"/>
              <a:gd name="connsiteY84" fmla="*/ 1529176 h 4167373"/>
              <a:gd name="connsiteX85" fmla="*/ 2077797 w 3768286"/>
              <a:gd name="connsiteY85" fmla="*/ 1549027 h 4167373"/>
              <a:gd name="connsiteX86" fmla="*/ 2108496 w 3768286"/>
              <a:gd name="connsiteY86" fmla="*/ 1521930 h 4167373"/>
              <a:gd name="connsiteX87" fmla="*/ 2225887 w 3768286"/>
              <a:gd name="connsiteY87" fmla="*/ 1298896 h 4167373"/>
              <a:gd name="connsiteX88" fmla="*/ 2349623 w 3768286"/>
              <a:gd name="connsiteY88" fmla="*/ 1052366 h 4167373"/>
              <a:gd name="connsiteX89" fmla="*/ 2389325 w 3768286"/>
              <a:gd name="connsiteY89" fmla="*/ 983724 h 4167373"/>
              <a:gd name="connsiteX90" fmla="*/ 2476018 w 3768286"/>
              <a:gd name="connsiteY90" fmla="*/ 633394 h 4167373"/>
              <a:gd name="connsiteX91" fmla="*/ 2502215 w 3768286"/>
              <a:gd name="connsiteY91" fmla="*/ 556648 h 4167373"/>
              <a:gd name="connsiteX92" fmla="*/ 2557309 w 3768286"/>
              <a:gd name="connsiteY92" fmla="*/ 126829 h 4167373"/>
              <a:gd name="connsiteX93" fmla="*/ 2552807 w 3768286"/>
              <a:gd name="connsiteY93" fmla="*/ 434 h 4167373"/>
              <a:gd name="connsiteX94" fmla="*/ 2564554 w 3768286"/>
              <a:gd name="connsiteY94" fmla="*/ 77180 h 4167373"/>
              <a:gd name="connsiteX95" fmla="*/ 2564554 w 3768286"/>
              <a:gd name="connsiteY95" fmla="*/ 431154 h 4167373"/>
              <a:gd name="connsiteX96" fmla="*/ 2555508 w 3768286"/>
              <a:gd name="connsiteY96" fmla="*/ 546744 h 4167373"/>
              <a:gd name="connsiteX97" fmla="*/ 2480563 w 3768286"/>
              <a:gd name="connsiteY97" fmla="*/ 813125 h 4167373"/>
              <a:gd name="connsiteX98" fmla="*/ 2409219 w 3768286"/>
              <a:gd name="connsiteY98" fmla="*/ 1071360 h 4167373"/>
              <a:gd name="connsiteX99" fmla="*/ 2357727 w 3768286"/>
              <a:gd name="connsiteY99" fmla="*/ 1189651 h 4167373"/>
              <a:gd name="connsiteX100" fmla="*/ 2160889 w 3768286"/>
              <a:gd name="connsiteY100" fmla="*/ 1550828 h 4167373"/>
              <a:gd name="connsiteX101" fmla="*/ 2134692 w 3768286"/>
              <a:gd name="connsiteY101" fmla="*/ 1619427 h 4167373"/>
              <a:gd name="connsiteX102" fmla="*/ 2122044 w 3768286"/>
              <a:gd name="connsiteY102" fmla="*/ 1640179 h 4167373"/>
              <a:gd name="connsiteX103" fmla="*/ 2193388 w 3768286"/>
              <a:gd name="connsiteY103" fmla="*/ 1625730 h 4167373"/>
              <a:gd name="connsiteX104" fmla="*/ 2289084 w 3768286"/>
              <a:gd name="connsiteY104" fmla="*/ 1576081 h 4167373"/>
              <a:gd name="connsiteX105" fmla="*/ 2575316 w 3768286"/>
              <a:gd name="connsiteY105" fmla="*/ 1407240 h 4167373"/>
              <a:gd name="connsiteX106" fmla="*/ 2667411 w 3768286"/>
              <a:gd name="connsiteY106" fmla="*/ 1350346 h 4167373"/>
              <a:gd name="connsiteX107" fmla="*/ 2788404 w 3768286"/>
              <a:gd name="connsiteY107" fmla="*/ 1255550 h 4167373"/>
              <a:gd name="connsiteX108" fmla="*/ 2942838 w 3768286"/>
              <a:gd name="connsiteY108" fmla="*/ 1000016 h 4167373"/>
              <a:gd name="connsiteX109" fmla="*/ 3015082 w 3768286"/>
              <a:gd name="connsiteY109" fmla="*/ 895273 h 4167373"/>
              <a:gd name="connsiteX110" fmla="*/ 3136075 w 3768286"/>
              <a:gd name="connsiteY110" fmla="*/ 704738 h 4167373"/>
              <a:gd name="connsiteX111" fmla="*/ 3242618 w 3768286"/>
              <a:gd name="connsiteY111" fmla="*/ 398612 h 4167373"/>
              <a:gd name="connsiteX112" fmla="*/ 3251665 w 3768286"/>
              <a:gd name="connsiteY112" fmla="*/ 457308 h 4167373"/>
              <a:gd name="connsiteX113" fmla="*/ 3132473 w 3768286"/>
              <a:gd name="connsiteY113" fmla="*/ 805879 h 4167373"/>
              <a:gd name="connsiteX114" fmla="*/ 3092728 w 3768286"/>
              <a:gd name="connsiteY114" fmla="*/ 907021 h 4167373"/>
              <a:gd name="connsiteX115" fmla="*/ 2998833 w 3768286"/>
              <a:gd name="connsiteY115" fmla="*/ 1053309 h 4167373"/>
              <a:gd name="connsiteX116" fmla="*/ 2801995 w 3768286"/>
              <a:gd name="connsiteY116" fmla="*/ 1339541 h 4167373"/>
              <a:gd name="connsiteX117" fmla="*/ 2744200 w 3768286"/>
              <a:gd name="connsiteY117" fmla="*/ 1428035 h 4167373"/>
              <a:gd name="connsiteX118" fmla="*/ 2722548 w 3768286"/>
              <a:gd name="connsiteY118" fmla="*/ 1455131 h 4167373"/>
              <a:gd name="connsiteX119" fmla="*/ 2559109 w 3768286"/>
              <a:gd name="connsiteY119" fmla="*/ 1527375 h 4167373"/>
              <a:gd name="connsiteX120" fmla="*/ 2411920 w 3768286"/>
              <a:gd name="connsiteY120" fmla="*/ 1577925 h 4167373"/>
              <a:gd name="connsiteX121" fmla="*/ 2135593 w 3768286"/>
              <a:gd name="connsiteY121" fmla="*/ 1797358 h 4167373"/>
              <a:gd name="connsiteX122" fmla="*/ 2174437 w 3768286"/>
              <a:gd name="connsiteY122" fmla="*/ 1810906 h 4167373"/>
              <a:gd name="connsiteX123" fmla="*/ 2289127 w 3768286"/>
              <a:gd name="connsiteY123" fmla="*/ 1847007 h 4167373"/>
              <a:gd name="connsiteX124" fmla="*/ 2341477 w 3768286"/>
              <a:gd name="connsiteY124" fmla="*/ 1888552 h 4167373"/>
              <a:gd name="connsiteX125" fmla="*/ 2767695 w 3768286"/>
              <a:gd name="connsiteY125" fmla="*/ 2167581 h 4167373"/>
              <a:gd name="connsiteX126" fmla="*/ 2910382 w 3768286"/>
              <a:gd name="connsiteY126" fmla="*/ 2209127 h 4167373"/>
              <a:gd name="connsiteX127" fmla="*/ 3213764 w 3768286"/>
              <a:gd name="connsiteY127" fmla="*/ 2175727 h 4167373"/>
              <a:gd name="connsiteX128" fmla="*/ 3295912 w 3768286"/>
              <a:gd name="connsiteY128" fmla="*/ 2142328 h 4167373"/>
              <a:gd name="connsiteX129" fmla="*/ 3660733 w 3768286"/>
              <a:gd name="connsiteY129" fmla="*/ 1883193 h 4167373"/>
              <a:gd name="connsiteX130" fmla="*/ 3763675 w 3768286"/>
              <a:gd name="connsiteY130" fmla="*/ 1801002 h 4167373"/>
              <a:gd name="connsiteX131" fmla="*/ 3708581 w 3768286"/>
              <a:gd name="connsiteY131" fmla="*/ 1885894 h 4167373"/>
              <a:gd name="connsiteX132" fmla="*/ 3446617 w 3768286"/>
              <a:gd name="connsiteY132" fmla="*/ 2142414 h 4167373"/>
              <a:gd name="connsiteX133" fmla="*/ 3329225 w 3768286"/>
              <a:gd name="connsiteY133" fmla="*/ 2228206 h 4167373"/>
              <a:gd name="connsiteX134" fmla="*/ 3298527 w 3768286"/>
              <a:gd name="connsiteY134" fmla="*/ 2254402 h 4167373"/>
              <a:gd name="connsiteX135" fmla="*/ 2781115 w 3768286"/>
              <a:gd name="connsiteY135" fmla="*/ 2290503 h 4167373"/>
              <a:gd name="connsiteX136" fmla="*/ 2719718 w 3768286"/>
              <a:gd name="connsiteY136" fmla="*/ 2287802 h 4167373"/>
              <a:gd name="connsiteX137" fmla="*/ 2627623 w 3768286"/>
              <a:gd name="connsiteY137" fmla="*/ 2211956 h 4167373"/>
              <a:gd name="connsiteX138" fmla="*/ 2381094 w 3768286"/>
              <a:gd name="connsiteY138" fmla="*/ 1990723 h 4167373"/>
              <a:gd name="connsiteX139" fmla="*/ 2277251 w 3768286"/>
              <a:gd name="connsiteY139" fmla="*/ 1936529 h 4167373"/>
              <a:gd name="connsiteX140" fmla="*/ 2206808 w 3768286"/>
              <a:gd name="connsiteY140" fmla="*/ 1922981 h 4167373"/>
              <a:gd name="connsiteX141" fmla="*/ 2166162 w 3768286"/>
              <a:gd name="connsiteY141" fmla="*/ 1904030 h 4167373"/>
              <a:gd name="connsiteX142" fmla="*/ 2203163 w 3768286"/>
              <a:gd name="connsiteY142" fmla="*/ 1967227 h 4167373"/>
              <a:gd name="connsiteX143" fmla="*/ 2266361 w 3768286"/>
              <a:gd name="connsiteY143" fmla="*/ 2074671 h 4167373"/>
              <a:gd name="connsiteX144" fmla="*/ 2339505 w 3768286"/>
              <a:gd name="connsiteY144" fmla="*/ 2185717 h 4167373"/>
              <a:gd name="connsiteX145" fmla="*/ 2522795 w 3768286"/>
              <a:gd name="connsiteY145" fmla="*/ 2533345 h 4167373"/>
              <a:gd name="connsiteX146" fmla="*/ 2542645 w 3768286"/>
              <a:gd name="connsiteY146" fmla="*/ 2695884 h 4167373"/>
              <a:gd name="connsiteX147" fmla="*/ 2688034 w 3768286"/>
              <a:gd name="connsiteY147" fmla="*/ 3226844 h 4167373"/>
              <a:gd name="connsiteX148" fmla="*/ 2742227 w 3768286"/>
              <a:gd name="connsiteY148" fmla="*/ 3347837 h 4167373"/>
              <a:gd name="connsiteX149" fmla="*/ 2741327 w 3768286"/>
              <a:gd name="connsiteY149" fmla="*/ 3528425 h 4167373"/>
              <a:gd name="connsiteX150" fmla="*/ 2699781 w 3768286"/>
              <a:gd name="connsiteY150" fmla="*/ 3923902 h 4167373"/>
              <a:gd name="connsiteX151" fmla="*/ 2635684 w 3768286"/>
              <a:gd name="connsiteY151" fmla="*/ 4164987 h 4167373"/>
              <a:gd name="connsiteX152" fmla="*/ 2659136 w 3768286"/>
              <a:gd name="connsiteY152" fmla="*/ 4034047 h 4167373"/>
              <a:gd name="connsiteX153" fmla="*/ 2701582 w 3768286"/>
              <a:gd name="connsiteY153" fmla="*/ 3573530 h 4167373"/>
              <a:gd name="connsiteX154" fmla="*/ 2677186 w 3768286"/>
              <a:gd name="connsiteY154" fmla="*/ 3400144 h 4167373"/>
              <a:gd name="connsiteX155" fmla="*/ 2659136 w 3768286"/>
              <a:gd name="connsiteY155" fmla="*/ 3348694 h 4167373"/>
              <a:gd name="connsiteX156" fmla="*/ 2548948 w 3768286"/>
              <a:gd name="connsiteY156" fmla="*/ 2914373 h 4167373"/>
              <a:gd name="connsiteX157" fmla="*/ 2444205 w 3768286"/>
              <a:gd name="connsiteY157" fmla="*/ 2611892 h 4167373"/>
              <a:gd name="connsiteX158" fmla="*/ 2400859 w 3768286"/>
              <a:gd name="connsiteY158" fmla="*/ 2515252 h 4167373"/>
              <a:gd name="connsiteX159" fmla="*/ 2332216 w 3768286"/>
              <a:gd name="connsiteY159" fmla="*/ 2303065 h 4167373"/>
              <a:gd name="connsiteX160" fmla="*/ 2311465 w 3768286"/>
              <a:gd name="connsiteY160" fmla="*/ 2248872 h 4167373"/>
              <a:gd name="connsiteX161" fmla="*/ 2307092 w 3768286"/>
              <a:gd name="connsiteY161" fmla="*/ 2384399 h 4167373"/>
              <a:gd name="connsiteX162" fmla="*/ 2275493 w 3768286"/>
              <a:gd name="connsiteY162" fmla="*/ 2569489 h 4167373"/>
              <a:gd name="connsiteX163" fmla="*/ 2018159 w 3768286"/>
              <a:gd name="connsiteY163" fmla="*/ 2825022 h 4167373"/>
              <a:gd name="connsiteX164" fmla="*/ 1822221 w 3768286"/>
              <a:gd name="connsiteY164" fmla="*/ 2849418 h 4167373"/>
              <a:gd name="connsiteX165" fmla="*/ 1563086 w 3768286"/>
              <a:gd name="connsiteY165" fmla="*/ 2631786 h 4167373"/>
              <a:gd name="connsiteX166" fmla="*/ 1489942 w 3768286"/>
              <a:gd name="connsiteY166" fmla="*/ 2355501 h 4167373"/>
              <a:gd name="connsiteX167" fmla="*/ 1482739 w 3768286"/>
              <a:gd name="connsiteY167" fmla="*/ 2205611 h 4167373"/>
              <a:gd name="connsiteX168" fmla="*/ 1355401 w 3768286"/>
              <a:gd name="connsiteY168" fmla="*/ 2546937 h 4167373"/>
              <a:gd name="connsiteX169" fmla="*/ 1322002 w 3768286"/>
              <a:gd name="connsiteY169" fmla="*/ 2611935 h 4167373"/>
              <a:gd name="connsiteX170" fmla="*/ 1216358 w 3768286"/>
              <a:gd name="connsiteY170" fmla="*/ 2916217 h 4167373"/>
              <a:gd name="connsiteX171" fmla="*/ 1117918 w 3768286"/>
              <a:gd name="connsiteY171" fmla="*/ 3284639 h 4167373"/>
              <a:gd name="connsiteX172" fmla="*/ 1086319 w 3768286"/>
              <a:gd name="connsiteY172" fmla="*/ 3397529 h 4167373"/>
              <a:gd name="connsiteX173" fmla="*/ 1063724 w 3768286"/>
              <a:gd name="connsiteY173" fmla="*/ 3578117 h 4167373"/>
              <a:gd name="connsiteX174" fmla="*/ 1106170 w 3768286"/>
              <a:gd name="connsiteY174" fmla="*/ 4034133 h 4167373"/>
              <a:gd name="connsiteX175" fmla="*/ 1128765 w 3768286"/>
              <a:gd name="connsiteY175" fmla="*/ 4166873 h 4167373"/>
              <a:gd name="connsiteX176" fmla="*/ 1124178 w 3768286"/>
              <a:gd name="connsiteY176" fmla="*/ 4165029 h 4167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</a:cxnLst>
            <a:rect l="l" t="t" r="r" b="b"/>
            <a:pathLst>
              <a:path w="3768286" h="4167373">
                <a:moveTo>
                  <a:pt x="1124178" y="4165029"/>
                </a:moveTo>
                <a:cubicBezTo>
                  <a:pt x="1124178" y="4161428"/>
                  <a:pt x="1109729" y="4102732"/>
                  <a:pt x="1091678" y="4034090"/>
                </a:cubicBezTo>
                <a:cubicBezTo>
                  <a:pt x="1038385" y="3828205"/>
                  <a:pt x="1025780" y="3732509"/>
                  <a:pt x="1023936" y="3527525"/>
                </a:cubicBezTo>
                <a:lnTo>
                  <a:pt x="1023036" y="3345136"/>
                </a:lnTo>
                <a:lnTo>
                  <a:pt x="1075429" y="3230446"/>
                </a:lnTo>
                <a:cubicBezTo>
                  <a:pt x="1156676" y="3053459"/>
                  <a:pt x="1202767" y="2884618"/>
                  <a:pt x="1219917" y="2709432"/>
                </a:cubicBezTo>
                <a:cubicBezTo>
                  <a:pt x="1236166" y="2538748"/>
                  <a:pt x="1237967" y="2533345"/>
                  <a:pt x="1304809" y="2392502"/>
                </a:cubicBezTo>
                <a:cubicBezTo>
                  <a:pt x="1362604" y="2269709"/>
                  <a:pt x="1404150" y="2204668"/>
                  <a:pt x="1484497" y="2113473"/>
                </a:cubicBezTo>
                <a:cubicBezTo>
                  <a:pt x="1515195" y="2079173"/>
                  <a:pt x="1550438" y="2032225"/>
                  <a:pt x="1563944" y="2009630"/>
                </a:cubicBezTo>
                <a:cubicBezTo>
                  <a:pt x="1576592" y="1987078"/>
                  <a:pt x="1600945" y="1951835"/>
                  <a:pt x="1617237" y="1931084"/>
                </a:cubicBezTo>
                <a:cubicBezTo>
                  <a:pt x="1634387" y="1910333"/>
                  <a:pt x="1647935" y="1891339"/>
                  <a:pt x="1647935" y="1888638"/>
                </a:cubicBezTo>
                <a:cubicBezTo>
                  <a:pt x="1647935" y="1880535"/>
                  <a:pt x="1591041" y="1903087"/>
                  <a:pt x="1555840" y="1925682"/>
                </a:cubicBezTo>
                <a:cubicBezTo>
                  <a:pt x="1518840" y="1948277"/>
                  <a:pt x="1502547" y="1950978"/>
                  <a:pt x="1488098" y="1936529"/>
                </a:cubicBezTo>
                <a:cubicBezTo>
                  <a:pt x="1481796" y="1930226"/>
                  <a:pt x="1450197" y="1946476"/>
                  <a:pt x="1383355" y="1991623"/>
                </a:cubicBezTo>
                <a:cubicBezTo>
                  <a:pt x="1265964" y="2070170"/>
                  <a:pt x="1200966" y="2128865"/>
                  <a:pt x="1133224" y="2217359"/>
                </a:cubicBezTo>
                <a:cubicBezTo>
                  <a:pt x="1084475" y="2280556"/>
                  <a:pt x="1078130" y="2286001"/>
                  <a:pt x="1046531" y="2287802"/>
                </a:cubicBezTo>
                <a:cubicBezTo>
                  <a:pt x="1026680" y="2287802"/>
                  <a:pt x="1001384" y="2289603"/>
                  <a:pt x="988736" y="2290503"/>
                </a:cubicBezTo>
                <a:cubicBezTo>
                  <a:pt x="976088" y="2291403"/>
                  <a:pt x="858697" y="2286001"/>
                  <a:pt x="726857" y="2277855"/>
                </a:cubicBezTo>
                <a:cubicBezTo>
                  <a:pt x="487573" y="2264306"/>
                  <a:pt x="443327" y="2256160"/>
                  <a:pt x="433380" y="2227306"/>
                </a:cubicBezTo>
                <a:cubicBezTo>
                  <a:pt x="430679" y="2219202"/>
                  <a:pt x="400881" y="2195707"/>
                  <a:pt x="367481" y="2174956"/>
                </a:cubicBezTo>
                <a:cubicBezTo>
                  <a:pt x="251934" y="2103569"/>
                  <a:pt x="195039" y="2055721"/>
                  <a:pt x="121895" y="1967227"/>
                </a:cubicBezTo>
                <a:cubicBezTo>
                  <a:pt x="46049" y="1876033"/>
                  <a:pt x="-4500" y="1804689"/>
                  <a:pt x="-4500" y="1790240"/>
                </a:cubicBezTo>
                <a:cubicBezTo>
                  <a:pt x="-4500" y="1786639"/>
                  <a:pt x="40647" y="1824540"/>
                  <a:pt x="95741" y="1876033"/>
                </a:cubicBezTo>
                <a:cubicBezTo>
                  <a:pt x="195082" y="1969028"/>
                  <a:pt x="408169" y="2121619"/>
                  <a:pt x="466865" y="2141513"/>
                </a:cubicBezTo>
                <a:cubicBezTo>
                  <a:pt x="483114" y="2147816"/>
                  <a:pt x="521959" y="2163165"/>
                  <a:pt x="551757" y="2175813"/>
                </a:cubicBezTo>
                <a:cubicBezTo>
                  <a:pt x="633948" y="2211013"/>
                  <a:pt x="726043" y="2220960"/>
                  <a:pt x="855139" y="2209212"/>
                </a:cubicBezTo>
                <a:cubicBezTo>
                  <a:pt x="967084" y="2198365"/>
                  <a:pt x="997826" y="2189361"/>
                  <a:pt x="997826" y="2167667"/>
                </a:cubicBezTo>
                <a:cubicBezTo>
                  <a:pt x="997826" y="2147816"/>
                  <a:pt x="1248857" y="1983477"/>
                  <a:pt x="1401448" y="1902186"/>
                </a:cubicBezTo>
                <a:cubicBezTo>
                  <a:pt x="1432147" y="1885036"/>
                  <a:pt x="1463745" y="1862441"/>
                  <a:pt x="1471892" y="1850694"/>
                </a:cubicBezTo>
                <a:cubicBezTo>
                  <a:pt x="1488141" y="1824497"/>
                  <a:pt x="1535989" y="1810992"/>
                  <a:pt x="1609134" y="1810992"/>
                </a:cubicBezTo>
                <a:cubicBezTo>
                  <a:pt x="1657882" y="1810992"/>
                  <a:pt x="1664228" y="1809191"/>
                  <a:pt x="1659683" y="1794742"/>
                </a:cubicBezTo>
                <a:cubicBezTo>
                  <a:pt x="1657882" y="1785696"/>
                  <a:pt x="1641633" y="1773048"/>
                  <a:pt x="1625383" y="1766745"/>
                </a:cubicBezTo>
                <a:cubicBezTo>
                  <a:pt x="1608233" y="1760442"/>
                  <a:pt x="1581136" y="1741449"/>
                  <a:pt x="1564887" y="1724299"/>
                </a:cubicBezTo>
                <a:cubicBezTo>
                  <a:pt x="1534189" y="1691800"/>
                  <a:pt x="1415897" y="1609609"/>
                  <a:pt x="1353600" y="1578010"/>
                </a:cubicBezTo>
                <a:cubicBezTo>
                  <a:pt x="1334650" y="1568063"/>
                  <a:pt x="1267808" y="1545511"/>
                  <a:pt x="1206411" y="1527461"/>
                </a:cubicBezTo>
                <a:cubicBezTo>
                  <a:pt x="1081817" y="1490460"/>
                  <a:pt x="1042973" y="1473267"/>
                  <a:pt x="1042973" y="1455217"/>
                </a:cubicBezTo>
                <a:cubicBezTo>
                  <a:pt x="1042973" y="1448014"/>
                  <a:pt x="1032125" y="1436267"/>
                  <a:pt x="1019477" y="1427220"/>
                </a:cubicBezTo>
                <a:cubicBezTo>
                  <a:pt x="1005029" y="1418173"/>
                  <a:pt x="982434" y="1382973"/>
                  <a:pt x="961682" y="1338726"/>
                </a:cubicBezTo>
                <a:cubicBezTo>
                  <a:pt x="923738" y="1256536"/>
                  <a:pt x="837088" y="1129241"/>
                  <a:pt x="766645" y="1053395"/>
                </a:cubicBezTo>
                <a:cubicBezTo>
                  <a:pt x="704348" y="985653"/>
                  <a:pt x="672749" y="936904"/>
                  <a:pt x="672749" y="909808"/>
                </a:cubicBezTo>
                <a:cubicBezTo>
                  <a:pt x="672749" y="897160"/>
                  <a:pt x="650154" y="842108"/>
                  <a:pt x="623100" y="787014"/>
                </a:cubicBezTo>
                <a:cubicBezTo>
                  <a:pt x="564362" y="666965"/>
                  <a:pt x="543611" y="604668"/>
                  <a:pt x="514713" y="460180"/>
                </a:cubicBezTo>
                <a:cubicBezTo>
                  <a:pt x="480413" y="294041"/>
                  <a:pt x="486716" y="253395"/>
                  <a:pt x="522859" y="398784"/>
                </a:cubicBezTo>
                <a:cubicBezTo>
                  <a:pt x="565305" y="566724"/>
                  <a:pt x="577953" y="601067"/>
                  <a:pt x="639350" y="725661"/>
                </a:cubicBezTo>
                <a:cubicBezTo>
                  <a:pt x="678194" y="804207"/>
                  <a:pt x="707992" y="851198"/>
                  <a:pt x="740491" y="883697"/>
                </a:cubicBezTo>
                <a:cubicBezTo>
                  <a:pt x="764887" y="909893"/>
                  <a:pt x="801888" y="961343"/>
                  <a:pt x="820839" y="998387"/>
                </a:cubicBezTo>
                <a:cubicBezTo>
                  <a:pt x="867787" y="1087781"/>
                  <a:pt x="949077" y="1221421"/>
                  <a:pt x="977074" y="1255721"/>
                </a:cubicBezTo>
                <a:cubicBezTo>
                  <a:pt x="1013175" y="1298167"/>
                  <a:pt x="1079116" y="1350517"/>
                  <a:pt x="1098067" y="1350517"/>
                </a:cubicBezTo>
                <a:cubicBezTo>
                  <a:pt x="1108014" y="1350517"/>
                  <a:pt x="1148616" y="1375813"/>
                  <a:pt x="1190162" y="1407412"/>
                </a:cubicBezTo>
                <a:cubicBezTo>
                  <a:pt x="1281356" y="1476955"/>
                  <a:pt x="1387900" y="1540152"/>
                  <a:pt x="1476394" y="1576253"/>
                </a:cubicBezTo>
                <a:cubicBezTo>
                  <a:pt x="1512494" y="1591602"/>
                  <a:pt x="1555840" y="1614197"/>
                  <a:pt x="1572090" y="1625902"/>
                </a:cubicBezTo>
                <a:cubicBezTo>
                  <a:pt x="1588340" y="1638550"/>
                  <a:pt x="1607290" y="1648454"/>
                  <a:pt x="1614536" y="1648454"/>
                </a:cubicBezTo>
                <a:cubicBezTo>
                  <a:pt x="1621782" y="1648454"/>
                  <a:pt x="1632586" y="1654756"/>
                  <a:pt x="1639832" y="1662902"/>
                </a:cubicBezTo>
                <a:cubicBezTo>
                  <a:pt x="1649779" y="1675550"/>
                  <a:pt x="1651580" y="1675550"/>
                  <a:pt x="1658783" y="1662002"/>
                </a:cubicBezTo>
                <a:cubicBezTo>
                  <a:pt x="1665085" y="1652055"/>
                  <a:pt x="1661484" y="1643051"/>
                  <a:pt x="1646135" y="1630403"/>
                </a:cubicBezTo>
                <a:cubicBezTo>
                  <a:pt x="1634387" y="1620456"/>
                  <a:pt x="1622682" y="1613253"/>
                  <a:pt x="1619038" y="1612353"/>
                </a:cubicBezTo>
                <a:cubicBezTo>
                  <a:pt x="1607290" y="1612353"/>
                  <a:pt x="1595542" y="1560003"/>
                  <a:pt x="1604589" y="1550956"/>
                </a:cubicBezTo>
                <a:cubicBezTo>
                  <a:pt x="1620838" y="1534707"/>
                  <a:pt x="1468247" y="1262924"/>
                  <a:pt x="1380654" y="1153636"/>
                </a:cubicBezTo>
                <a:cubicBezTo>
                  <a:pt x="1350856" y="1114792"/>
                  <a:pt x="1341810" y="1082293"/>
                  <a:pt x="1358059" y="1066043"/>
                </a:cubicBezTo>
                <a:cubicBezTo>
                  <a:pt x="1362561" y="1060598"/>
                  <a:pt x="1332763" y="958599"/>
                  <a:pt x="1285815" y="817713"/>
                </a:cubicBezTo>
                <a:cubicBezTo>
                  <a:pt x="1228920" y="648872"/>
                  <a:pt x="1207269" y="570283"/>
                  <a:pt x="1209970" y="551332"/>
                </a:cubicBezTo>
                <a:cubicBezTo>
                  <a:pt x="1212671" y="535983"/>
                  <a:pt x="1208169" y="482689"/>
                  <a:pt x="1200923" y="433941"/>
                </a:cubicBezTo>
                <a:cubicBezTo>
                  <a:pt x="1184674" y="324696"/>
                  <a:pt x="1184674" y="181109"/>
                  <a:pt x="1200923" y="77266"/>
                </a:cubicBezTo>
                <a:lnTo>
                  <a:pt x="1212671" y="520"/>
                </a:lnTo>
                <a:lnTo>
                  <a:pt x="1208169" y="135961"/>
                </a:lnTo>
                <a:cubicBezTo>
                  <a:pt x="1202767" y="308404"/>
                  <a:pt x="1229864" y="517032"/>
                  <a:pt x="1263263" y="556734"/>
                </a:cubicBezTo>
                <a:cubicBezTo>
                  <a:pt x="1277712" y="572984"/>
                  <a:pt x="1285858" y="598280"/>
                  <a:pt x="1289460" y="633480"/>
                </a:cubicBezTo>
                <a:cubicBezTo>
                  <a:pt x="1297606" y="703923"/>
                  <a:pt x="1352657" y="928758"/>
                  <a:pt x="1376152" y="983809"/>
                </a:cubicBezTo>
                <a:cubicBezTo>
                  <a:pt x="1387000" y="1008205"/>
                  <a:pt x="1405050" y="1038903"/>
                  <a:pt x="1415897" y="1051509"/>
                </a:cubicBezTo>
                <a:cubicBezTo>
                  <a:pt x="1426745" y="1065057"/>
                  <a:pt x="1482739" y="1176145"/>
                  <a:pt x="1539591" y="1298939"/>
                </a:cubicBezTo>
                <a:cubicBezTo>
                  <a:pt x="1613636" y="1459676"/>
                  <a:pt x="1646135" y="1521973"/>
                  <a:pt x="1656982" y="1521973"/>
                </a:cubicBezTo>
                <a:cubicBezTo>
                  <a:pt x="1669630" y="1521973"/>
                  <a:pt x="1681378" y="1538223"/>
                  <a:pt x="1708431" y="1592416"/>
                </a:cubicBezTo>
                <a:cubicBezTo>
                  <a:pt x="1709332" y="1594217"/>
                  <a:pt x="1720179" y="1588815"/>
                  <a:pt x="1732827" y="1580669"/>
                </a:cubicBezTo>
                <a:cubicBezTo>
                  <a:pt x="1751778" y="1568021"/>
                  <a:pt x="1754479" y="1560818"/>
                  <a:pt x="1749977" y="1537322"/>
                </a:cubicBezTo>
                <a:cubicBezTo>
                  <a:pt x="1747276" y="1520172"/>
                  <a:pt x="1731927" y="1497577"/>
                  <a:pt x="1713877" y="1482228"/>
                </a:cubicBezTo>
                <a:cubicBezTo>
                  <a:pt x="1661527" y="1437982"/>
                  <a:pt x="1656082" y="1400981"/>
                  <a:pt x="1699428" y="1372983"/>
                </a:cubicBezTo>
                <a:cubicBezTo>
                  <a:pt x="1721080" y="1358535"/>
                  <a:pt x="1721080" y="1358535"/>
                  <a:pt x="1711176" y="1376585"/>
                </a:cubicBezTo>
                <a:cubicBezTo>
                  <a:pt x="1700328" y="1398280"/>
                  <a:pt x="1707574" y="1417230"/>
                  <a:pt x="1737372" y="1444327"/>
                </a:cubicBezTo>
                <a:cubicBezTo>
                  <a:pt x="1755422" y="1460577"/>
                  <a:pt x="1758123" y="1460577"/>
                  <a:pt x="1808716" y="1446128"/>
                </a:cubicBezTo>
                <a:cubicBezTo>
                  <a:pt x="1871913" y="1428978"/>
                  <a:pt x="1937854" y="1428077"/>
                  <a:pt x="1985703" y="1445227"/>
                </a:cubicBezTo>
                <a:cubicBezTo>
                  <a:pt x="2019102" y="1456975"/>
                  <a:pt x="2020903" y="1456075"/>
                  <a:pt x="2041697" y="1434380"/>
                </a:cubicBezTo>
                <a:cubicBezTo>
                  <a:pt x="2066093" y="1408184"/>
                  <a:pt x="2068794" y="1387432"/>
                  <a:pt x="2052544" y="1369339"/>
                </a:cubicBezTo>
                <a:cubicBezTo>
                  <a:pt x="2042597" y="1359392"/>
                  <a:pt x="2044441" y="1358492"/>
                  <a:pt x="2059747" y="1366638"/>
                </a:cubicBezTo>
                <a:cubicBezTo>
                  <a:pt x="2106695" y="1391034"/>
                  <a:pt x="2109396" y="1432536"/>
                  <a:pt x="2067893" y="1471381"/>
                </a:cubicBezTo>
                <a:cubicBezTo>
                  <a:pt x="2050744" y="1487630"/>
                  <a:pt x="2045298" y="1502079"/>
                  <a:pt x="2045298" y="1529176"/>
                </a:cubicBezTo>
                <a:cubicBezTo>
                  <a:pt x="2045298" y="1576124"/>
                  <a:pt x="2057946" y="1584270"/>
                  <a:pt x="2077797" y="1549027"/>
                </a:cubicBezTo>
                <a:cubicBezTo>
                  <a:pt x="2086844" y="1534578"/>
                  <a:pt x="2101293" y="1521930"/>
                  <a:pt x="2108496" y="1521930"/>
                </a:cubicBezTo>
                <a:cubicBezTo>
                  <a:pt x="2118443" y="1521930"/>
                  <a:pt x="2154543" y="1454188"/>
                  <a:pt x="2225887" y="1298896"/>
                </a:cubicBezTo>
                <a:cubicBezTo>
                  <a:pt x="2282782" y="1177003"/>
                  <a:pt x="2337876" y="1065957"/>
                  <a:pt x="2349623" y="1052366"/>
                </a:cubicBezTo>
                <a:cubicBezTo>
                  <a:pt x="2360471" y="1038818"/>
                  <a:pt x="2378521" y="1008119"/>
                  <a:pt x="2389325" y="983724"/>
                </a:cubicBezTo>
                <a:cubicBezTo>
                  <a:pt x="2412821" y="928630"/>
                  <a:pt x="2467872" y="703794"/>
                  <a:pt x="2476018" y="633394"/>
                </a:cubicBezTo>
                <a:cubicBezTo>
                  <a:pt x="2479620" y="598194"/>
                  <a:pt x="2487766" y="572898"/>
                  <a:pt x="2502215" y="556648"/>
                </a:cubicBezTo>
                <a:cubicBezTo>
                  <a:pt x="2534714" y="517804"/>
                  <a:pt x="2563611" y="293869"/>
                  <a:pt x="2557309" y="126829"/>
                </a:cubicBezTo>
                <a:lnTo>
                  <a:pt x="2552807" y="434"/>
                </a:lnTo>
                <a:lnTo>
                  <a:pt x="2564554" y="77180"/>
                </a:lnTo>
                <a:cubicBezTo>
                  <a:pt x="2580804" y="181023"/>
                  <a:pt x="2580804" y="320065"/>
                  <a:pt x="2564554" y="431154"/>
                </a:cubicBezTo>
                <a:cubicBezTo>
                  <a:pt x="2556408" y="481703"/>
                  <a:pt x="2552807" y="534096"/>
                  <a:pt x="2555508" y="546744"/>
                </a:cubicBezTo>
                <a:cubicBezTo>
                  <a:pt x="2559109" y="562093"/>
                  <a:pt x="2534757" y="649687"/>
                  <a:pt x="2480563" y="813125"/>
                </a:cubicBezTo>
                <a:cubicBezTo>
                  <a:pt x="2420967" y="993713"/>
                  <a:pt x="2402917" y="1060555"/>
                  <a:pt x="2409219" y="1071360"/>
                </a:cubicBezTo>
                <a:cubicBezTo>
                  <a:pt x="2423668" y="1093955"/>
                  <a:pt x="2410120" y="1124653"/>
                  <a:pt x="2357727" y="1189651"/>
                </a:cubicBezTo>
                <a:cubicBezTo>
                  <a:pt x="2294529" y="1268198"/>
                  <a:pt x="2147340" y="1537279"/>
                  <a:pt x="2160889" y="1550828"/>
                </a:cubicBezTo>
                <a:cubicBezTo>
                  <a:pt x="2173537" y="1563476"/>
                  <a:pt x="2159088" y="1602278"/>
                  <a:pt x="2134692" y="1619427"/>
                </a:cubicBezTo>
                <a:cubicBezTo>
                  <a:pt x="2125646" y="1625773"/>
                  <a:pt x="2119343" y="1635677"/>
                  <a:pt x="2122044" y="1640179"/>
                </a:cubicBezTo>
                <a:cubicBezTo>
                  <a:pt x="2131991" y="1654628"/>
                  <a:pt x="2163590" y="1649225"/>
                  <a:pt x="2193388" y="1625730"/>
                </a:cubicBezTo>
                <a:cubicBezTo>
                  <a:pt x="2209637" y="1613982"/>
                  <a:pt x="2252984" y="1591430"/>
                  <a:pt x="2289084" y="1576081"/>
                </a:cubicBezTo>
                <a:cubicBezTo>
                  <a:pt x="2377578" y="1539981"/>
                  <a:pt x="2484121" y="1476740"/>
                  <a:pt x="2575316" y="1407240"/>
                </a:cubicBezTo>
                <a:cubicBezTo>
                  <a:pt x="2616862" y="1375642"/>
                  <a:pt x="2657464" y="1350346"/>
                  <a:pt x="2667411" y="1350346"/>
                </a:cubicBezTo>
                <a:cubicBezTo>
                  <a:pt x="2686362" y="1350346"/>
                  <a:pt x="2752260" y="1297995"/>
                  <a:pt x="2788404" y="1255550"/>
                </a:cubicBezTo>
                <a:cubicBezTo>
                  <a:pt x="2819102" y="1218549"/>
                  <a:pt x="2902193" y="1081264"/>
                  <a:pt x="2942838" y="1000016"/>
                </a:cubicBezTo>
                <a:cubicBezTo>
                  <a:pt x="2960889" y="962972"/>
                  <a:pt x="2993388" y="916024"/>
                  <a:pt x="3015082" y="895273"/>
                </a:cubicBezTo>
                <a:cubicBezTo>
                  <a:pt x="3061130" y="849226"/>
                  <a:pt x="3077379" y="823929"/>
                  <a:pt x="3136075" y="704738"/>
                </a:cubicBezTo>
                <a:cubicBezTo>
                  <a:pt x="3187524" y="599995"/>
                  <a:pt x="3201073" y="560250"/>
                  <a:pt x="3242618" y="398612"/>
                </a:cubicBezTo>
                <a:cubicBezTo>
                  <a:pt x="3278719" y="254124"/>
                  <a:pt x="3285064" y="295670"/>
                  <a:pt x="3251665" y="457308"/>
                </a:cubicBezTo>
                <a:cubicBezTo>
                  <a:pt x="3222767" y="596350"/>
                  <a:pt x="3182165" y="714642"/>
                  <a:pt x="3132473" y="805879"/>
                </a:cubicBezTo>
                <a:cubicBezTo>
                  <a:pt x="3110822" y="847425"/>
                  <a:pt x="3092728" y="892572"/>
                  <a:pt x="3092728" y="907021"/>
                </a:cubicBezTo>
                <a:cubicBezTo>
                  <a:pt x="3092728" y="936819"/>
                  <a:pt x="3062930" y="982866"/>
                  <a:pt x="2998833" y="1053309"/>
                </a:cubicBezTo>
                <a:cubicBezTo>
                  <a:pt x="2929290" y="1128254"/>
                  <a:pt x="2842597" y="1255592"/>
                  <a:pt x="2801995" y="1339541"/>
                </a:cubicBezTo>
                <a:cubicBezTo>
                  <a:pt x="2783044" y="1380186"/>
                  <a:pt x="2756848" y="1419931"/>
                  <a:pt x="2744200" y="1428035"/>
                </a:cubicBezTo>
                <a:cubicBezTo>
                  <a:pt x="2732452" y="1436181"/>
                  <a:pt x="2722548" y="1447886"/>
                  <a:pt x="2722548" y="1455131"/>
                </a:cubicBezTo>
                <a:cubicBezTo>
                  <a:pt x="2722548" y="1473182"/>
                  <a:pt x="2683703" y="1490332"/>
                  <a:pt x="2559109" y="1527375"/>
                </a:cubicBezTo>
                <a:cubicBezTo>
                  <a:pt x="2497713" y="1545426"/>
                  <a:pt x="2430871" y="1568021"/>
                  <a:pt x="2411920" y="1577925"/>
                </a:cubicBezTo>
                <a:cubicBezTo>
                  <a:pt x="2304476" y="1633019"/>
                  <a:pt x="2135593" y="1766659"/>
                  <a:pt x="2135593" y="1797358"/>
                </a:cubicBezTo>
                <a:cubicBezTo>
                  <a:pt x="2135593" y="1807305"/>
                  <a:pt x="2145540" y="1810906"/>
                  <a:pt x="2174437" y="1810906"/>
                </a:cubicBezTo>
                <a:cubicBezTo>
                  <a:pt x="2228631" y="1810906"/>
                  <a:pt x="2278280" y="1827156"/>
                  <a:pt x="2289127" y="1847007"/>
                </a:cubicBezTo>
                <a:cubicBezTo>
                  <a:pt x="2294529" y="1856953"/>
                  <a:pt x="2318025" y="1875004"/>
                  <a:pt x="2341477" y="1888552"/>
                </a:cubicBezTo>
                <a:cubicBezTo>
                  <a:pt x="2559109" y="2011345"/>
                  <a:pt x="2767695" y="2147687"/>
                  <a:pt x="2767695" y="2167581"/>
                </a:cubicBezTo>
                <a:cubicBezTo>
                  <a:pt x="2767695" y="2189233"/>
                  <a:pt x="2798393" y="2198279"/>
                  <a:pt x="2910382" y="2209127"/>
                </a:cubicBezTo>
                <a:cubicBezTo>
                  <a:pt x="3038578" y="2220874"/>
                  <a:pt x="3130715" y="2210927"/>
                  <a:pt x="3213764" y="2175727"/>
                </a:cubicBezTo>
                <a:cubicBezTo>
                  <a:pt x="3243562" y="2163079"/>
                  <a:pt x="3281463" y="2147730"/>
                  <a:pt x="3295912" y="2142328"/>
                </a:cubicBezTo>
                <a:cubicBezTo>
                  <a:pt x="3358209" y="2119733"/>
                  <a:pt x="3557791" y="1977989"/>
                  <a:pt x="3660733" y="1883193"/>
                </a:cubicBezTo>
                <a:cubicBezTo>
                  <a:pt x="3719429" y="1828999"/>
                  <a:pt x="3766376" y="1791998"/>
                  <a:pt x="3763675" y="1801002"/>
                </a:cubicBezTo>
                <a:cubicBezTo>
                  <a:pt x="3761875" y="1810049"/>
                  <a:pt x="3736578" y="1847950"/>
                  <a:pt x="3708581" y="1885894"/>
                </a:cubicBezTo>
                <a:cubicBezTo>
                  <a:pt x="3608254" y="2018677"/>
                  <a:pt x="3556805" y="2070170"/>
                  <a:pt x="3446617" y="2142414"/>
                </a:cubicBezTo>
                <a:cubicBezTo>
                  <a:pt x="3388821" y="2181258"/>
                  <a:pt x="3335571" y="2220060"/>
                  <a:pt x="3329225" y="2228206"/>
                </a:cubicBezTo>
                <a:cubicBezTo>
                  <a:pt x="3322923" y="2237252"/>
                  <a:pt x="3309374" y="2248957"/>
                  <a:pt x="3298527" y="2254402"/>
                </a:cubicBezTo>
                <a:cubicBezTo>
                  <a:pt x="3282277" y="2263449"/>
                  <a:pt x="2846156" y="2294147"/>
                  <a:pt x="2781115" y="2290503"/>
                </a:cubicBezTo>
                <a:cubicBezTo>
                  <a:pt x="2766666" y="2289603"/>
                  <a:pt x="2738669" y="2288702"/>
                  <a:pt x="2719718" y="2287802"/>
                </a:cubicBezTo>
                <a:cubicBezTo>
                  <a:pt x="2688119" y="2286001"/>
                  <a:pt x="2680874" y="2280599"/>
                  <a:pt x="2627623" y="2211956"/>
                </a:cubicBezTo>
                <a:cubicBezTo>
                  <a:pt x="2555379" y="2119861"/>
                  <a:pt x="2500285" y="2070212"/>
                  <a:pt x="2381094" y="1990723"/>
                </a:cubicBezTo>
                <a:cubicBezTo>
                  <a:pt x="2314295" y="1946476"/>
                  <a:pt x="2283596" y="1930226"/>
                  <a:pt x="2277251" y="1936529"/>
                </a:cubicBezTo>
                <a:cubicBezTo>
                  <a:pt x="2261902" y="1951878"/>
                  <a:pt x="2246552" y="1948277"/>
                  <a:pt x="2206808" y="1922981"/>
                </a:cubicBezTo>
                <a:cubicBezTo>
                  <a:pt x="2186013" y="1910333"/>
                  <a:pt x="2167963" y="1902229"/>
                  <a:pt x="2166162" y="1904030"/>
                </a:cubicBezTo>
                <a:cubicBezTo>
                  <a:pt x="2163461" y="1906731"/>
                  <a:pt x="2180611" y="1934728"/>
                  <a:pt x="2203163" y="1967227"/>
                </a:cubicBezTo>
                <a:cubicBezTo>
                  <a:pt x="2225758" y="1999726"/>
                  <a:pt x="2254656" y="2047575"/>
                  <a:pt x="2266361" y="2074671"/>
                </a:cubicBezTo>
                <a:cubicBezTo>
                  <a:pt x="2279009" y="2100868"/>
                  <a:pt x="2311508" y="2151417"/>
                  <a:pt x="2339505" y="2185717"/>
                </a:cubicBezTo>
                <a:cubicBezTo>
                  <a:pt x="2387353" y="2246213"/>
                  <a:pt x="2501143" y="2462002"/>
                  <a:pt x="2522795" y="2533345"/>
                </a:cubicBezTo>
                <a:cubicBezTo>
                  <a:pt x="2527296" y="2550495"/>
                  <a:pt x="2536343" y="2623640"/>
                  <a:pt x="2542645" y="2695884"/>
                </a:cubicBezTo>
                <a:cubicBezTo>
                  <a:pt x="2556194" y="2861123"/>
                  <a:pt x="2607687" y="3049857"/>
                  <a:pt x="2688034" y="3226844"/>
                </a:cubicBezTo>
                <a:lnTo>
                  <a:pt x="2742227" y="3347837"/>
                </a:lnTo>
                <a:lnTo>
                  <a:pt x="2741327" y="3528425"/>
                </a:lnTo>
                <a:cubicBezTo>
                  <a:pt x="2739526" y="3704512"/>
                  <a:pt x="2731380" y="3778557"/>
                  <a:pt x="2699781" y="3923902"/>
                </a:cubicBezTo>
                <a:cubicBezTo>
                  <a:pt x="2679030" y="4016897"/>
                  <a:pt x="2638385" y="4168588"/>
                  <a:pt x="2635684" y="4164987"/>
                </a:cubicBezTo>
                <a:cubicBezTo>
                  <a:pt x="2633883" y="4163186"/>
                  <a:pt x="2644730" y="4104490"/>
                  <a:pt x="2659136" y="4034047"/>
                </a:cubicBezTo>
                <a:cubicBezTo>
                  <a:pt x="2697938" y="3841711"/>
                  <a:pt x="2707885" y="3741470"/>
                  <a:pt x="2701582" y="3573530"/>
                </a:cubicBezTo>
                <a:cubicBezTo>
                  <a:pt x="2696180" y="3445291"/>
                  <a:pt x="2693436" y="3422739"/>
                  <a:pt x="2677186" y="3400144"/>
                </a:cubicBezTo>
                <a:cubicBezTo>
                  <a:pt x="2667282" y="3386596"/>
                  <a:pt x="2659136" y="3363100"/>
                  <a:pt x="2659136" y="3348694"/>
                </a:cubicBezTo>
                <a:cubicBezTo>
                  <a:pt x="2659136" y="3309850"/>
                  <a:pt x="2639285" y="3231303"/>
                  <a:pt x="2548948" y="2914373"/>
                </a:cubicBezTo>
                <a:cubicBezTo>
                  <a:pt x="2475804" y="2657039"/>
                  <a:pt x="2463156" y="2621796"/>
                  <a:pt x="2444205" y="2611892"/>
                </a:cubicBezTo>
                <a:cubicBezTo>
                  <a:pt x="2426155" y="2602845"/>
                  <a:pt x="2418008" y="2585696"/>
                  <a:pt x="2400859" y="2515252"/>
                </a:cubicBezTo>
                <a:cubicBezTo>
                  <a:pt x="2380064" y="2430360"/>
                  <a:pt x="2372861" y="2409609"/>
                  <a:pt x="2332216" y="2303065"/>
                </a:cubicBezTo>
                <a:lnTo>
                  <a:pt x="2311465" y="2248872"/>
                </a:lnTo>
                <a:lnTo>
                  <a:pt x="2307092" y="2384399"/>
                </a:lnTo>
                <a:cubicBezTo>
                  <a:pt x="2302590" y="2513537"/>
                  <a:pt x="2300789" y="2522541"/>
                  <a:pt x="2275493" y="2569489"/>
                </a:cubicBezTo>
                <a:cubicBezTo>
                  <a:pt x="2237549" y="2639032"/>
                  <a:pt x="2091303" y="2784377"/>
                  <a:pt x="2018159" y="2825022"/>
                </a:cubicBezTo>
                <a:cubicBezTo>
                  <a:pt x="1898967" y="2890921"/>
                  <a:pt x="1903469" y="2890020"/>
                  <a:pt x="1822221" y="2849418"/>
                </a:cubicBezTo>
                <a:cubicBezTo>
                  <a:pt x="1737329" y="2806972"/>
                  <a:pt x="1621782" y="2710375"/>
                  <a:pt x="1563086" y="2631786"/>
                </a:cubicBezTo>
                <a:cubicBezTo>
                  <a:pt x="1491743" y="2536990"/>
                  <a:pt x="1489942" y="2530644"/>
                  <a:pt x="1489942" y="2355501"/>
                </a:cubicBezTo>
                <a:cubicBezTo>
                  <a:pt x="1489942" y="2270609"/>
                  <a:pt x="1487241" y="2202910"/>
                  <a:pt x="1482739" y="2205611"/>
                </a:cubicBezTo>
                <a:cubicBezTo>
                  <a:pt x="1459244" y="2220060"/>
                  <a:pt x="1377096" y="2439493"/>
                  <a:pt x="1355401" y="2546937"/>
                </a:cubicBezTo>
                <a:cubicBezTo>
                  <a:pt x="1347255" y="2590283"/>
                  <a:pt x="1340052" y="2602931"/>
                  <a:pt x="1322002" y="2611935"/>
                </a:cubicBezTo>
                <a:cubicBezTo>
                  <a:pt x="1302151" y="2621882"/>
                  <a:pt x="1291303" y="2652580"/>
                  <a:pt x="1216358" y="2916217"/>
                </a:cubicBezTo>
                <a:cubicBezTo>
                  <a:pt x="1170311" y="3076954"/>
                  <a:pt x="1126064" y="3243094"/>
                  <a:pt x="1117918" y="3284639"/>
                </a:cubicBezTo>
                <a:cubicBezTo>
                  <a:pt x="1110715" y="3325285"/>
                  <a:pt x="1096266" y="3376734"/>
                  <a:pt x="1086319" y="3397529"/>
                </a:cubicBezTo>
                <a:cubicBezTo>
                  <a:pt x="1071870" y="3428227"/>
                  <a:pt x="1067368" y="3460726"/>
                  <a:pt x="1063724" y="3578117"/>
                </a:cubicBezTo>
                <a:cubicBezTo>
                  <a:pt x="1057421" y="3741556"/>
                  <a:pt x="1067326" y="3844498"/>
                  <a:pt x="1106170" y="4034133"/>
                </a:cubicBezTo>
                <a:cubicBezTo>
                  <a:pt x="1120619" y="4104576"/>
                  <a:pt x="1130566" y="4164172"/>
                  <a:pt x="1128765" y="4166873"/>
                </a:cubicBezTo>
                <a:cubicBezTo>
                  <a:pt x="1126021" y="4168674"/>
                  <a:pt x="1124178" y="4167773"/>
                  <a:pt x="1124178" y="4165029"/>
                </a:cubicBezTo>
                <a:close/>
              </a:path>
            </a:pathLst>
          </a:custGeom>
          <a:solidFill>
            <a:srgbClr val="8C6368">
              <a:alpha val="49000"/>
            </a:srgbClr>
          </a:solidFill>
          <a:ln w="429" cap="flat">
            <a:noFill/>
            <a:prstDash val="solid"/>
            <a:miter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  <a:reflection endPos="0" dist="50800" dir="5400000" sy="-100000" algn="bl" rotWithShape="0"/>
          </a:effectLst>
        </p:spPr>
        <p:txBody>
          <a:bodyPr rtlCol="0" anchor="ctr"/>
          <a:lstStyle/>
          <a:p>
            <a:endParaRPr lang="ru-RU" dirty="0"/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D462AFB2-CD9C-45D2-9225-C6E61781A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4" y="0"/>
            <a:ext cx="3085163" cy="6857991"/>
          </a:xfrm>
          <a:prstGeom prst="rect">
            <a:avLst/>
          </a:prstGeom>
          <a:noFill/>
          <a:effectLst>
            <a:reflection stA="99000"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Овал 65">
            <a:extLst>
              <a:ext uri="{FF2B5EF4-FFF2-40B4-BE49-F238E27FC236}">
                <a16:creationId xmlns:a16="http://schemas.microsoft.com/office/drawing/2014/main" id="{56286B6E-24A0-401E-998A-3D7989A0A7AD}"/>
              </a:ext>
            </a:extLst>
          </p:cNvPr>
          <p:cNvSpPr/>
          <p:nvPr/>
        </p:nvSpPr>
        <p:spPr>
          <a:xfrm>
            <a:off x="159391" y="1291905"/>
            <a:ext cx="4416842" cy="394282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B8B3E2-F031-431D-9F4A-7D2B02125288}"/>
              </a:ext>
            </a:extLst>
          </p:cNvPr>
          <p:cNvSpPr txBox="1"/>
          <p:nvPr/>
        </p:nvSpPr>
        <p:spPr>
          <a:xfrm>
            <a:off x="2539589" y="38026"/>
            <a:ext cx="84079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11403C"/>
                </a:solidFill>
                <a:latin typeface="Arial Nova Light" panose="020B0304020202020204" pitchFamily="34" charset="0"/>
              </a:rPr>
              <a:t>ВОПРОСЫ</a:t>
            </a:r>
            <a:r>
              <a:rPr lang="ru-RU" sz="4800" dirty="0">
                <a:latin typeface="Arial Nova Light" panose="020B0304020202020204" pitchFamily="34" charset="0"/>
              </a:rPr>
              <a:t> </a:t>
            </a:r>
            <a:r>
              <a:rPr lang="ru-RU" sz="4800" dirty="0">
                <a:solidFill>
                  <a:srgbClr val="8C6368"/>
                </a:solidFill>
                <a:latin typeface="Arial Nova Light" panose="020B0304020202020204" pitchFamily="34" charset="0"/>
              </a:rPr>
              <a:t>ПОЧЕМУЧКИ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ED5F0ABA-0FF6-4F25-9F0D-F152EF693D66}"/>
              </a:ext>
            </a:extLst>
          </p:cNvPr>
          <p:cNvCxnSpPr>
            <a:cxnSpLocks/>
          </p:cNvCxnSpPr>
          <p:nvPr/>
        </p:nvCxnSpPr>
        <p:spPr>
          <a:xfrm>
            <a:off x="-6404" y="860985"/>
            <a:ext cx="10274529" cy="46064"/>
          </a:xfrm>
          <a:prstGeom prst="line">
            <a:avLst/>
          </a:prstGeom>
          <a:ln>
            <a:solidFill>
              <a:srgbClr val="114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Овал 76">
            <a:extLst>
              <a:ext uri="{FF2B5EF4-FFF2-40B4-BE49-F238E27FC236}">
                <a16:creationId xmlns:a16="http://schemas.microsoft.com/office/drawing/2014/main" id="{632AEBAF-175C-4CE3-AC93-B37FE9A1FF3C}"/>
              </a:ext>
            </a:extLst>
          </p:cNvPr>
          <p:cNvSpPr/>
          <p:nvPr/>
        </p:nvSpPr>
        <p:spPr>
          <a:xfrm>
            <a:off x="369116" y="1544277"/>
            <a:ext cx="3939670" cy="3429203"/>
          </a:xfrm>
          <a:prstGeom prst="ellipse">
            <a:avLst/>
          </a:prstGeom>
          <a:solidFill>
            <a:srgbClr val="BFCC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264B261-CB89-4BA1-9D7E-51D85D648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81" y="1533098"/>
            <a:ext cx="3599504" cy="3440382"/>
          </a:xfrm>
          <a:prstGeom prst="ellipse">
            <a:avLst/>
          </a:prstGeom>
          <a:noFill/>
        </p:spPr>
      </p:pic>
      <p:sp>
        <p:nvSpPr>
          <p:cNvPr id="73" name="Полилиния: фигура 72">
            <a:extLst>
              <a:ext uri="{FF2B5EF4-FFF2-40B4-BE49-F238E27FC236}">
                <a16:creationId xmlns:a16="http://schemas.microsoft.com/office/drawing/2014/main" id="{8A8404BA-3B09-49D8-A963-06C83A400EFF}"/>
              </a:ext>
            </a:extLst>
          </p:cNvPr>
          <p:cNvSpPr/>
          <p:nvPr/>
        </p:nvSpPr>
        <p:spPr>
          <a:xfrm rot="1415993" flipV="1">
            <a:off x="10775731" y="117359"/>
            <a:ext cx="1431946" cy="1086948"/>
          </a:xfrm>
          <a:custGeom>
            <a:avLst/>
            <a:gdLst>
              <a:gd name="connsiteX0" fmla="*/ 1124178 w 3768286"/>
              <a:gd name="connsiteY0" fmla="*/ 4165029 h 4167373"/>
              <a:gd name="connsiteX1" fmla="*/ 1091678 w 3768286"/>
              <a:gd name="connsiteY1" fmla="*/ 4034090 h 4167373"/>
              <a:gd name="connsiteX2" fmla="*/ 1023936 w 3768286"/>
              <a:gd name="connsiteY2" fmla="*/ 3527525 h 4167373"/>
              <a:gd name="connsiteX3" fmla="*/ 1023036 w 3768286"/>
              <a:gd name="connsiteY3" fmla="*/ 3345136 h 4167373"/>
              <a:gd name="connsiteX4" fmla="*/ 1075429 w 3768286"/>
              <a:gd name="connsiteY4" fmla="*/ 3230446 h 4167373"/>
              <a:gd name="connsiteX5" fmla="*/ 1219917 w 3768286"/>
              <a:gd name="connsiteY5" fmla="*/ 2709432 h 4167373"/>
              <a:gd name="connsiteX6" fmla="*/ 1304809 w 3768286"/>
              <a:gd name="connsiteY6" fmla="*/ 2392502 h 4167373"/>
              <a:gd name="connsiteX7" fmla="*/ 1484497 w 3768286"/>
              <a:gd name="connsiteY7" fmla="*/ 2113473 h 4167373"/>
              <a:gd name="connsiteX8" fmla="*/ 1563944 w 3768286"/>
              <a:gd name="connsiteY8" fmla="*/ 2009630 h 4167373"/>
              <a:gd name="connsiteX9" fmla="*/ 1617237 w 3768286"/>
              <a:gd name="connsiteY9" fmla="*/ 1931084 h 4167373"/>
              <a:gd name="connsiteX10" fmla="*/ 1647935 w 3768286"/>
              <a:gd name="connsiteY10" fmla="*/ 1888638 h 4167373"/>
              <a:gd name="connsiteX11" fmla="*/ 1555840 w 3768286"/>
              <a:gd name="connsiteY11" fmla="*/ 1925682 h 4167373"/>
              <a:gd name="connsiteX12" fmla="*/ 1488098 w 3768286"/>
              <a:gd name="connsiteY12" fmla="*/ 1936529 h 4167373"/>
              <a:gd name="connsiteX13" fmla="*/ 1383355 w 3768286"/>
              <a:gd name="connsiteY13" fmla="*/ 1991623 h 4167373"/>
              <a:gd name="connsiteX14" fmla="*/ 1133224 w 3768286"/>
              <a:gd name="connsiteY14" fmla="*/ 2217359 h 4167373"/>
              <a:gd name="connsiteX15" fmla="*/ 1046531 w 3768286"/>
              <a:gd name="connsiteY15" fmla="*/ 2287802 h 4167373"/>
              <a:gd name="connsiteX16" fmla="*/ 988736 w 3768286"/>
              <a:gd name="connsiteY16" fmla="*/ 2290503 h 4167373"/>
              <a:gd name="connsiteX17" fmla="*/ 726857 w 3768286"/>
              <a:gd name="connsiteY17" fmla="*/ 2277855 h 4167373"/>
              <a:gd name="connsiteX18" fmla="*/ 433380 w 3768286"/>
              <a:gd name="connsiteY18" fmla="*/ 2227306 h 4167373"/>
              <a:gd name="connsiteX19" fmla="*/ 367481 w 3768286"/>
              <a:gd name="connsiteY19" fmla="*/ 2174956 h 4167373"/>
              <a:gd name="connsiteX20" fmla="*/ 121895 w 3768286"/>
              <a:gd name="connsiteY20" fmla="*/ 1967227 h 4167373"/>
              <a:gd name="connsiteX21" fmla="*/ -4500 w 3768286"/>
              <a:gd name="connsiteY21" fmla="*/ 1790240 h 4167373"/>
              <a:gd name="connsiteX22" fmla="*/ 95741 w 3768286"/>
              <a:gd name="connsiteY22" fmla="*/ 1876033 h 4167373"/>
              <a:gd name="connsiteX23" fmla="*/ 466865 w 3768286"/>
              <a:gd name="connsiteY23" fmla="*/ 2141513 h 4167373"/>
              <a:gd name="connsiteX24" fmla="*/ 551757 w 3768286"/>
              <a:gd name="connsiteY24" fmla="*/ 2175813 h 4167373"/>
              <a:gd name="connsiteX25" fmla="*/ 855139 w 3768286"/>
              <a:gd name="connsiteY25" fmla="*/ 2209212 h 4167373"/>
              <a:gd name="connsiteX26" fmla="*/ 997826 w 3768286"/>
              <a:gd name="connsiteY26" fmla="*/ 2167667 h 4167373"/>
              <a:gd name="connsiteX27" fmla="*/ 1401448 w 3768286"/>
              <a:gd name="connsiteY27" fmla="*/ 1902186 h 4167373"/>
              <a:gd name="connsiteX28" fmla="*/ 1471892 w 3768286"/>
              <a:gd name="connsiteY28" fmla="*/ 1850694 h 4167373"/>
              <a:gd name="connsiteX29" fmla="*/ 1609134 w 3768286"/>
              <a:gd name="connsiteY29" fmla="*/ 1810992 h 4167373"/>
              <a:gd name="connsiteX30" fmla="*/ 1659683 w 3768286"/>
              <a:gd name="connsiteY30" fmla="*/ 1794742 h 4167373"/>
              <a:gd name="connsiteX31" fmla="*/ 1625383 w 3768286"/>
              <a:gd name="connsiteY31" fmla="*/ 1766745 h 4167373"/>
              <a:gd name="connsiteX32" fmla="*/ 1564887 w 3768286"/>
              <a:gd name="connsiteY32" fmla="*/ 1724299 h 4167373"/>
              <a:gd name="connsiteX33" fmla="*/ 1353600 w 3768286"/>
              <a:gd name="connsiteY33" fmla="*/ 1578010 h 4167373"/>
              <a:gd name="connsiteX34" fmla="*/ 1206411 w 3768286"/>
              <a:gd name="connsiteY34" fmla="*/ 1527461 h 4167373"/>
              <a:gd name="connsiteX35" fmla="*/ 1042973 w 3768286"/>
              <a:gd name="connsiteY35" fmla="*/ 1455217 h 4167373"/>
              <a:gd name="connsiteX36" fmla="*/ 1019477 w 3768286"/>
              <a:gd name="connsiteY36" fmla="*/ 1427220 h 4167373"/>
              <a:gd name="connsiteX37" fmla="*/ 961682 w 3768286"/>
              <a:gd name="connsiteY37" fmla="*/ 1338726 h 4167373"/>
              <a:gd name="connsiteX38" fmla="*/ 766645 w 3768286"/>
              <a:gd name="connsiteY38" fmla="*/ 1053395 h 4167373"/>
              <a:gd name="connsiteX39" fmla="*/ 672749 w 3768286"/>
              <a:gd name="connsiteY39" fmla="*/ 909808 h 4167373"/>
              <a:gd name="connsiteX40" fmla="*/ 623100 w 3768286"/>
              <a:gd name="connsiteY40" fmla="*/ 787014 h 4167373"/>
              <a:gd name="connsiteX41" fmla="*/ 514713 w 3768286"/>
              <a:gd name="connsiteY41" fmla="*/ 460180 h 4167373"/>
              <a:gd name="connsiteX42" fmla="*/ 522859 w 3768286"/>
              <a:gd name="connsiteY42" fmla="*/ 398784 h 4167373"/>
              <a:gd name="connsiteX43" fmla="*/ 639350 w 3768286"/>
              <a:gd name="connsiteY43" fmla="*/ 725661 h 4167373"/>
              <a:gd name="connsiteX44" fmla="*/ 740491 w 3768286"/>
              <a:gd name="connsiteY44" fmla="*/ 883697 h 4167373"/>
              <a:gd name="connsiteX45" fmla="*/ 820839 w 3768286"/>
              <a:gd name="connsiteY45" fmla="*/ 998387 h 4167373"/>
              <a:gd name="connsiteX46" fmla="*/ 977074 w 3768286"/>
              <a:gd name="connsiteY46" fmla="*/ 1255721 h 4167373"/>
              <a:gd name="connsiteX47" fmla="*/ 1098067 w 3768286"/>
              <a:gd name="connsiteY47" fmla="*/ 1350517 h 4167373"/>
              <a:gd name="connsiteX48" fmla="*/ 1190162 w 3768286"/>
              <a:gd name="connsiteY48" fmla="*/ 1407412 h 4167373"/>
              <a:gd name="connsiteX49" fmla="*/ 1476394 w 3768286"/>
              <a:gd name="connsiteY49" fmla="*/ 1576253 h 4167373"/>
              <a:gd name="connsiteX50" fmla="*/ 1572090 w 3768286"/>
              <a:gd name="connsiteY50" fmla="*/ 1625902 h 4167373"/>
              <a:gd name="connsiteX51" fmla="*/ 1614536 w 3768286"/>
              <a:gd name="connsiteY51" fmla="*/ 1648454 h 4167373"/>
              <a:gd name="connsiteX52" fmla="*/ 1639832 w 3768286"/>
              <a:gd name="connsiteY52" fmla="*/ 1662902 h 4167373"/>
              <a:gd name="connsiteX53" fmla="*/ 1658783 w 3768286"/>
              <a:gd name="connsiteY53" fmla="*/ 1662002 h 4167373"/>
              <a:gd name="connsiteX54" fmla="*/ 1646135 w 3768286"/>
              <a:gd name="connsiteY54" fmla="*/ 1630403 h 4167373"/>
              <a:gd name="connsiteX55" fmla="*/ 1619038 w 3768286"/>
              <a:gd name="connsiteY55" fmla="*/ 1612353 h 4167373"/>
              <a:gd name="connsiteX56" fmla="*/ 1604589 w 3768286"/>
              <a:gd name="connsiteY56" fmla="*/ 1550956 h 4167373"/>
              <a:gd name="connsiteX57" fmla="*/ 1380654 w 3768286"/>
              <a:gd name="connsiteY57" fmla="*/ 1153636 h 4167373"/>
              <a:gd name="connsiteX58" fmla="*/ 1358059 w 3768286"/>
              <a:gd name="connsiteY58" fmla="*/ 1066043 h 4167373"/>
              <a:gd name="connsiteX59" fmla="*/ 1285815 w 3768286"/>
              <a:gd name="connsiteY59" fmla="*/ 817713 h 4167373"/>
              <a:gd name="connsiteX60" fmla="*/ 1209970 w 3768286"/>
              <a:gd name="connsiteY60" fmla="*/ 551332 h 4167373"/>
              <a:gd name="connsiteX61" fmla="*/ 1200923 w 3768286"/>
              <a:gd name="connsiteY61" fmla="*/ 433941 h 4167373"/>
              <a:gd name="connsiteX62" fmla="*/ 1200923 w 3768286"/>
              <a:gd name="connsiteY62" fmla="*/ 77266 h 4167373"/>
              <a:gd name="connsiteX63" fmla="*/ 1212671 w 3768286"/>
              <a:gd name="connsiteY63" fmla="*/ 520 h 4167373"/>
              <a:gd name="connsiteX64" fmla="*/ 1208169 w 3768286"/>
              <a:gd name="connsiteY64" fmla="*/ 135961 h 4167373"/>
              <a:gd name="connsiteX65" fmla="*/ 1263263 w 3768286"/>
              <a:gd name="connsiteY65" fmla="*/ 556734 h 4167373"/>
              <a:gd name="connsiteX66" fmla="*/ 1289460 w 3768286"/>
              <a:gd name="connsiteY66" fmla="*/ 633480 h 4167373"/>
              <a:gd name="connsiteX67" fmla="*/ 1376152 w 3768286"/>
              <a:gd name="connsiteY67" fmla="*/ 983809 h 4167373"/>
              <a:gd name="connsiteX68" fmla="*/ 1415897 w 3768286"/>
              <a:gd name="connsiteY68" fmla="*/ 1051509 h 4167373"/>
              <a:gd name="connsiteX69" fmla="*/ 1539591 w 3768286"/>
              <a:gd name="connsiteY69" fmla="*/ 1298939 h 4167373"/>
              <a:gd name="connsiteX70" fmla="*/ 1656982 w 3768286"/>
              <a:gd name="connsiteY70" fmla="*/ 1521973 h 4167373"/>
              <a:gd name="connsiteX71" fmla="*/ 1708431 w 3768286"/>
              <a:gd name="connsiteY71" fmla="*/ 1592416 h 4167373"/>
              <a:gd name="connsiteX72" fmla="*/ 1732827 w 3768286"/>
              <a:gd name="connsiteY72" fmla="*/ 1580669 h 4167373"/>
              <a:gd name="connsiteX73" fmla="*/ 1749977 w 3768286"/>
              <a:gd name="connsiteY73" fmla="*/ 1537322 h 4167373"/>
              <a:gd name="connsiteX74" fmla="*/ 1713877 w 3768286"/>
              <a:gd name="connsiteY74" fmla="*/ 1482228 h 4167373"/>
              <a:gd name="connsiteX75" fmla="*/ 1699428 w 3768286"/>
              <a:gd name="connsiteY75" fmla="*/ 1372983 h 4167373"/>
              <a:gd name="connsiteX76" fmla="*/ 1711176 w 3768286"/>
              <a:gd name="connsiteY76" fmla="*/ 1376585 h 4167373"/>
              <a:gd name="connsiteX77" fmla="*/ 1737372 w 3768286"/>
              <a:gd name="connsiteY77" fmla="*/ 1444327 h 4167373"/>
              <a:gd name="connsiteX78" fmla="*/ 1808716 w 3768286"/>
              <a:gd name="connsiteY78" fmla="*/ 1446128 h 4167373"/>
              <a:gd name="connsiteX79" fmla="*/ 1985703 w 3768286"/>
              <a:gd name="connsiteY79" fmla="*/ 1445227 h 4167373"/>
              <a:gd name="connsiteX80" fmla="*/ 2041697 w 3768286"/>
              <a:gd name="connsiteY80" fmla="*/ 1434380 h 4167373"/>
              <a:gd name="connsiteX81" fmla="*/ 2052544 w 3768286"/>
              <a:gd name="connsiteY81" fmla="*/ 1369339 h 4167373"/>
              <a:gd name="connsiteX82" fmla="*/ 2059747 w 3768286"/>
              <a:gd name="connsiteY82" fmla="*/ 1366638 h 4167373"/>
              <a:gd name="connsiteX83" fmla="*/ 2067893 w 3768286"/>
              <a:gd name="connsiteY83" fmla="*/ 1471381 h 4167373"/>
              <a:gd name="connsiteX84" fmla="*/ 2045298 w 3768286"/>
              <a:gd name="connsiteY84" fmla="*/ 1529176 h 4167373"/>
              <a:gd name="connsiteX85" fmla="*/ 2077797 w 3768286"/>
              <a:gd name="connsiteY85" fmla="*/ 1549027 h 4167373"/>
              <a:gd name="connsiteX86" fmla="*/ 2108496 w 3768286"/>
              <a:gd name="connsiteY86" fmla="*/ 1521930 h 4167373"/>
              <a:gd name="connsiteX87" fmla="*/ 2225887 w 3768286"/>
              <a:gd name="connsiteY87" fmla="*/ 1298896 h 4167373"/>
              <a:gd name="connsiteX88" fmla="*/ 2349623 w 3768286"/>
              <a:gd name="connsiteY88" fmla="*/ 1052366 h 4167373"/>
              <a:gd name="connsiteX89" fmla="*/ 2389325 w 3768286"/>
              <a:gd name="connsiteY89" fmla="*/ 983724 h 4167373"/>
              <a:gd name="connsiteX90" fmla="*/ 2476018 w 3768286"/>
              <a:gd name="connsiteY90" fmla="*/ 633394 h 4167373"/>
              <a:gd name="connsiteX91" fmla="*/ 2502215 w 3768286"/>
              <a:gd name="connsiteY91" fmla="*/ 556648 h 4167373"/>
              <a:gd name="connsiteX92" fmla="*/ 2557309 w 3768286"/>
              <a:gd name="connsiteY92" fmla="*/ 126829 h 4167373"/>
              <a:gd name="connsiteX93" fmla="*/ 2552807 w 3768286"/>
              <a:gd name="connsiteY93" fmla="*/ 434 h 4167373"/>
              <a:gd name="connsiteX94" fmla="*/ 2564554 w 3768286"/>
              <a:gd name="connsiteY94" fmla="*/ 77180 h 4167373"/>
              <a:gd name="connsiteX95" fmla="*/ 2564554 w 3768286"/>
              <a:gd name="connsiteY95" fmla="*/ 431154 h 4167373"/>
              <a:gd name="connsiteX96" fmla="*/ 2555508 w 3768286"/>
              <a:gd name="connsiteY96" fmla="*/ 546744 h 4167373"/>
              <a:gd name="connsiteX97" fmla="*/ 2480563 w 3768286"/>
              <a:gd name="connsiteY97" fmla="*/ 813125 h 4167373"/>
              <a:gd name="connsiteX98" fmla="*/ 2409219 w 3768286"/>
              <a:gd name="connsiteY98" fmla="*/ 1071360 h 4167373"/>
              <a:gd name="connsiteX99" fmla="*/ 2357727 w 3768286"/>
              <a:gd name="connsiteY99" fmla="*/ 1189651 h 4167373"/>
              <a:gd name="connsiteX100" fmla="*/ 2160889 w 3768286"/>
              <a:gd name="connsiteY100" fmla="*/ 1550828 h 4167373"/>
              <a:gd name="connsiteX101" fmla="*/ 2134692 w 3768286"/>
              <a:gd name="connsiteY101" fmla="*/ 1619427 h 4167373"/>
              <a:gd name="connsiteX102" fmla="*/ 2122044 w 3768286"/>
              <a:gd name="connsiteY102" fmla="*/ 1640179 h 4167373"/>
              <a:gd name="connsiteX103" fmla="*/ 2193388 w 3768286"/>
              <a:gd name="connsiteY103" fmla="*/ 1625730 h 4167373"/>
              <a:gd name="connsiteX104" fmla="*/ 2289084 w 3768286"/>
              <a:gd name="connsiteY104" fmla="*/ 1576081 h 4167373"/>
              <a:gd name="connsiteX105" fmla="*/ 2575316 w 3768286"/>
              <a:gd name="connsiteY105" fmla="*/ 1407240 h 4167373"/>
              <a:gd name="connsiteX106" fmla="*/ 2667411 w 3768286"/>
              <a:gd name="connsiteY106" fmla="*/ 1350346 h 4167373"/>
              <a:gd name="connsiteX107" fmla="*/ 2788404 w 3768286"/>
              <a:gd name="connsiteY107" fmla="*/ 1255550 h 4167373"/>
              <a:gd name="connsiteX108" fmla="*/ 2942838 w 3768286"/>
              <a:gd name="connsiteY108" fmla="*/ 1000016 h 4167373"/>
              <a:gd name="connsiteX109" fmla="*/ 3015082 w 3768286"/>
              <a:gd name="connsiteY109" fmla="*/ 895273 h 4167373"/>
              <a:gd name="connsiteX110" fmla="*/ 3136075 w 3768286"/>
              <a:gd name="connsiteY110" fmla="*/ 704738 h 4167373"/>
              <a:gd name="connsiteX111" fmla="*/ 3242618 w 3768286"/>
              <a:gd name="connsiteY111" fmla="*/ 398612 h 4167373"/>
              <a:gd name="connsiteX112" fmla="*/ 3251665 w 3768286"/>
              <a:gd name="connsiteY112" fmla="*/ 457308 h 4167373"/>
              <a:gd name="connsiteX113" fmla="*/ 3132473 w 3768286"/>
              <a:gd name="connsiteY113" fmla="*/ 805879 h 4167373"/>
              <a:gd name="connsiteX114" fmla="*/ 3092728 w 3768286"/>
              <a:gd name="connsiteY114" fmla="*/ 907021 h 4167373"/>
              <a:gd name="connsiteX115" fmla="*/ 2998833 w 3768286"/>
              <a:gd name="connsiteY115" fmla="*/ 1053309 h 4167373"/>
              <a:gd name="connsiteX116" fmla="*/ 2801995 w 3768286"/>
              <a:gd name="connsiteY116" fmla="*/ 1339541 h 4167373"/>
              <a:gd name="connsiteX117" fmla="*/ 2744200 w 3768286"/>
              <a:gd name="connsiteY117" fmla="*/ 1428035 h 4167373"/>
              <a:gd name="connsiteX118" fmla="*/ 2722548 w 3768286"/>
              <a:gd name="connsiteY118" fmla="*/ 1455131 h 4167373"/>
              <a:gd name="connsiteX119" fmla="*/ 2559109 w 3768286"/>
              <a:gd name="connsiteY119" fmla="*/ 1527375 h 4167373"/>
              <a:gd name="connsiteX120" fmla="*/ 2411920 w 3768286"/>
              <a:gd name="connsiteY120" fmla="*/ 1577925 h 4167373"/>
              <a:gd name="connsiteX121" fmla="*/ 2135593 w 3768286"/>
              <a:gd name="connsiteY121" fmla="*/ 1797358 h 4167373"/>
              <a:gd name="connsiteX122" fmla="*/ 2174437 w 3768286"/>
              <a:gd name="connsiteY122" fmla="*/ 1810906 h 4167373"/>
              <a:gd name="connsiteX123" fmla="*/ 2289127 w 3768286"/>
              <a:gd name="connsiteY123" fmla="*/ 1847007 h 4167373"/>
              <a:gd name="connsiteX124" fmla="*/ 2341477 w 3768286"/>
              <a:gd name="connsiteY124" fmla="*/ 1888552 h 4167373"/>
              <a:gd name="connsiteX125" fmla="*/ 2767695 w 3768286"/>
              <a:gd name="connsiteY125" fmla="*/ 2167581 h 4167373"/>
              <a:gd name="connsiteX126" fmla="*/ 2910382 w 3768286"/>
              <a:gd name="connsiteY126" fmla="*/ 2209127 h 4167373"/>
              <a:gd name="connsiteX127" fmla="*/ 3213764 w 3768286"/>
              <a:gd name="connsiteY127" fmla="*/ 2175727 h 4167373"/>
              <a:gd name="connsiteX128" fmla="*/ 3295912 w 3768286"/>
              <a:gd name="connsiteY128" fmla="*/ 2142328 h 4167373"/>
              <a:gd name="connsiteX129" fmla="*/ 3660733 w 3768286"/>
              <a:gd name="connsiteY129" fmla="*/ 1883193 h 4167373"/>
              <a:gd name="connsiteX130" fmla="*/ 3763675 w 3768286"/>
              <a:gd name="connsiteY130" fmla="*/ 1801002 h 4167373"/>
              <a:gd name="connsiteX131" fmla="*/ 3708581 w 3768286"/>
              <a:gd name="connsiteY131" fmla="*/ 1885894 h 4167373"/>
              <a:gd name="connsiteX132" fmla="*/ 3446617 w 3768286"/>
              <a:gd name="connsiteY132" fmla="*/ 2142414 h 4167373"/>
              <a:gd name="connsiteX133" fmla="*/ 3329225 w 3768286"/>
              <a:gd name="connsiteY133" fmla="*/ 2228206 h 4167373"/>
              <a:gd name="connsiteX134" fmla="*/ 3298527 w 3768286"/>
              <a:gd name="connsiteY134" fmla="*/ 2254402 h 4167373"/>
              <a:gd name="connsiteX135" fmla="*/ 2781115 w 3768286"/>
              <a:gd name="connsiteY135" fmla="*/ 2290503 h 4167373"/>
              <a:gd name="connsiteX136" fmla="*/ 2719718 w 3768286"/>
              <a:gd name="connsiteY136" fmla="*/ 2287802 h 4167373"/>
              <a:gd name="connsiteX137" fmla="*/ 2627623 w 3768286"/>
              <a:gd name="connsiteY137" fmla="*/ 2211956 h 4167373"/>
              <a:gd name="connsiteX138" fmla="*/ 2381094 w 3768286"/>
              <a:gd name="connsiteY138" fmla="*/ 1990723 h 4167373"/>
              <a:gd name="connsiteX139" fmla="*/ 2277251 w 3768286"/>
              <a:gd name="connsiteY139" fmla="*/ 1936529 h 4167373"/>
              <a:gd name="connsiteX140" fmla="*/ 2206808 w 3768286"/>
              <a:gd name="connsiteY140" fmla="*/ 1922981 h 4167373"/>
              <a:gd name="connsiteX141" fmla="*/ 2166162 w 3768286"/>
              <a:gd name="connsiteY141" fmla="*/ 1904030 h 4167373"/>
              <a:gd name="connsiteX142" fmla="*/ 2203163 w 3768286"/>
              <a:gd name="connsiteY142" fmla="*/ 1967227 h 4167373"/>
              <a:gd name="connsiteX143" fmla="*/ 2266361 w 3768286"/>
              <a:gd name="connsiteY143" fmla="*/ 2074671 h 4167373"/>
              <a:gd name="connsiteX144" fmla="*/ 2339505 w 3768286"/>
              <a:gd name="connsiteY144" fmla="*/ 2185717 h 4167373"/>
              <a:gd name="connsiteX145" fmla="*/ 2522795 w 3768286"/>
              <a:gd name="connsiteY145" fmla="*/ 2533345 h 4167373"/>
              <a:gd name="connsiteX146" fmla="*/ 2542645 w 3768286"/>
              <a:gd name="connsiteY146" fmla="*/ 2695884 h 4167373"/>
              <a:gd name="connsiteX147" fmla="*/ 2688034 w 3768286"/>
              <a:gd name="connsiteY147" fmla="*/ 3226844 h 4167373"/>
              <a:gd name="connsiteX148" fmla="*/ 2742227 w 3768286"/>
              <a:gd name="connsiteY148" fmla="*/ 3347837 h 4167373"/>
              <a:gd name="connsiteX149" fmla="*/ 2741327 w 3768286"/>
              <a:gd name="connsiteY149" fmla="*/ 3528425 h 4167373"/>
              <a:gd name="connsiteX150" fmla="*/ 2699781 w 3768286"/>
              <a:gd name="connsiteY150" fmla="*/ 3923902 h 4167373"/>
              <a:gd name="connsiteX151" fmla="*/ 2635684 w 3768286"/>
              <a:gd name="connsiteY151" fmla="*/ 4164987 h 4167373"/>
              <a:gd name="connsiteX152" fmla="*/ 2659136 w 3768286"/>
              <a:gd name="connsiteY152" fmla="*/ 4034047 h 4167373"/>
              <a:gd name="connsiteX153" fmla="*/ 2701582 w 3768286"/>
              <a:gd name="connsiteY153" fmla="*/ 3573530 h 4167373"/>
              <a:gd name="connsiteX154" fmla="*/ 2677186 w 3768286"/>
              <a:gd name="connsiteY154" fmla="*/ 3400144 h 4167373"/>
              <a:gd name="connsiteX155" fmla="*/ 2659136 w 3768286"/>
              <a:gd name="connsiteY155" fmla="*/ 3348694 h 4167373"/>
              <a:gd name="connsiteX156" fmla="*/ 2548948 w 3768286"/>
              <a:gd name="connsiteY156" fmla="*/ 2914373 h 4167373"/>
              <a:gd name="connsiteX157" fmla="*/ 2444205 w 3768286"/>
              <a:gd name="connsiteY157" fmla="*/ 2611892 h 4167373"/>
              <a:gd name="connsiteX158" fmla="*/ 2400859 w 3768286"/>
              <a:gd name="connsiteY158" fmla="*/ 2515252 h 4167373"/>
              <a:gd name="connsiteX159" fmla="*/ 2332216 w 3768286"/>
              <a:gd name="connsiteY159" fmla="*/ 2303065 h 4167373"/>
              <a:gd name="connsiteX160" fmla="*/ 2311465 w 3768286"/>
              <a:gd name="connsiteY160" fmla="*/ 2248872 h 4167373"/>
              <a:gd name="connsiteX161" fmla="*/ 2307092 w 3768286"/>
              <a:gd name="connsiteY161" fmla="*/ 2384399 h 4167373"/>
              <a:gd name="connsiteX162" fmla="*/ 2275493 w 3768286"/>
              <a:gd name="connsiteY162" fmla="*/ 2569489 h 4167373"/>
              <a:gd name="connsiteX163" fmla="*/ 2018159 w 3768286"/>
              <a:gd name="connsiteY163" fmla="*/ 2825022 h 4167373"/>
              <a:gd name="connsiteX164" fmla="*/ 1822221 w 3768286"/>
              <a:gd name="connsiteY164" fmla="*/ 2849418 h 4167373"/>
              <a:gd name="connsiteX165" fmla="*/ 1563086 w 3768286"/>
              <a:gd name="connsiteY165" fmla="*/ 2631786 h 4167373"/>
              <a:gd name="connsiteX166" fmla="*/ 1489942 w 3768286"/>
              <a:gd name="connsiteY166" fmla="*/ 2355501 h 4167373"/>
              <a:gd name="connsiteX167" fmla="*/ 1482739 w 3768286"/>
              <a:gd name="connsiteY167" fmla="*/ 2205611 h 4167373"/>
              <a:gd name="connsiteX168" fmla="*/ 1355401 w 3768286"/>
              <a:gd name="connsiteY168" fmla="*/ 2546937 h 4167373"/>
              <a:gd name="connsiteX169" fmla="*/ 1322002 w 3768286"/>
              <a:gd name="connsiteY169" fmla="*/ 2611935 h 4167373"/>
              <a:gd name="connsiteX170" fmla="*/ 1216358 w 3768286"/>
              <a:gd name="connsiteY170" fmla="*/ 2916217 h 4167373"/>
              <a:gd name="connsiteX171" fmla="*/ 1117918 w 3768286"/>
              <a:gd name="connsiteY171" fmla="*/ 3284639 h 4167373"/>
              <a:gd name="connsiteX172" fmla="*/ 1086319 w 3768286"/>
              <a:gd name="connsiteY172" fmla="*/ 3397529 h 4167373"/>
              <a:gd name="connsiteX173" fmla="*/ 1063724 w 3768286"/>
              <a:gd name="connsiteY173" fmla="*/ 3578117 h 4167373"/>
              <a:gd name="connsiteX174" fmla="*/ 1106170 w 3768286"/>
              <a:gd name="connsiteY174" fmla="*/ 4034133 h 4167373"/>
              <a:gd name="connsiteX175" fmla="*/ 1128765 w 3768286"/>
              <a:gd name="connsiteY175" fmla="*/ 4166873 h 4167373"/>
              <a:gd name="connsiteX176" fmla="*/ 1124178 w 3768286"/>
              <a:gd name="connsiteY176" fmla="*/ 4165029 h 4167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</a:cxnLst>
            <a:rect l="l" t="t" r="r" b="b"/>
            <a:pathLst>
              <a:path w="3768286" h="4167373">
                <a:moveTo>
                  <a:pt x="1124178" y="4165029"/>
                </a:moveTo>
                <a:cubicBezTo>
                  <a:pt x="1124178" y="4161428"/>
                  <a:pt x="1109729" y="4102732"/>
                  <a:pt x="1091678" y="4034090"/>
                </a:cubicBezTo>
                <a:cubicBezTo>
                  <a:pt x="1038385" y="3828205"/>
                  <a:pt x="1025780" y="3732509"/>
                  <a:pt x="1023936" y="3527525"/>
                </a:cubicBezTo>
                <a:lnTo>
                  <a:pt x="1023036" y="3345136"/>
                </a:lnTo>
                <a:lnTo>
                  <a:pt x="1075429" y="3230446"/>
                </a:lnTo>
                <a:cubicBezTo>
                  <a:pt x="1156676" y="3053459"/>
                  <a:pt x="1202767" y="2884618"/>
                  <a:pt x="1219917" y="2709432"/>
                </a:cubicBezTo>
                <a:cubicBezTo>
                  <a:pt x="1236166" y="2538748"/>
                  <a:pt x="1237967" y="2533345"/>
                  <a:pt x="1304809" y="2392502"/>
                </a:cubicBezTo>
                <a:cubicBezTo>
                  <a:pt x="1362604" y="2269709"/>
                  <a:pt x="1404150" y="2204668"/>
                  <a:pt x="1484497" y="2113473"/>
                </a:cubicBezTo>
                <a:cubicBezTo>
                  <a:pt x="1515195" y="2079173"/>
                  <a:pt x="1550438" y="2032225"/>
                  <a:pt x="1563944" y="2009630"/>
                </a:cubicBezTo>
                <a:cubicBezTo>
                  <a:pt x="1576592" y="1987078"/>
                  <a:pt x="1600945" y="1951835"/>
                  <a:pt x="1617237" y="1931084"/>
                </a:cubicBezTo>
                <a:cubicBezTo>
                  <a:pt x="1634387" y="1910333"/>
                  <a:pt x="1647935" y="1891339"/>
                  <a:pt x="1647935" y="1888638"/>
                </a:cubicBezTo>
                <a:cubicBezTo>
                  <a:pt x="1647935" y="1880535"/>
                  <a:pt x="1591041" y="1903087"/>
                  <a:pt x="1555840" y="1925682"/>
                </a:cubicBezTo>
                <a:cubicBezTo>
                  <a:pt x="1518840" y="1948277"/>
                  <a:pt x="1502547" y="1950978"/>
                  <a:pt x="1488098" y="1936529"/>
                </a:cubicBezTo>
                <a:cubicBezTo>
                  <a:pt x="1481796" y="1930226"/>
                  <a:pt x="1450197" y="1946476"/>
                  <a:pt x="1383355" y="1991623"/>
                </a:cubicBezTo>
                <a:cubicBezTo>
                  <a:pt x="1265964" y="2070170"/>
                  <a:pt x="1200966" y="2128865"/>
                  <a:pt x="1133224" y="2217359"/>
                </a:cubicBezTo>
                <a:cubicBezTo>
                  <a:pt x="1084475" y="2280556"/>
                  <a:pt x="1078130" y="2286001"/>
                  <a:pt x="1046531" y="2287802"/>
                </a:cubicBezTo>
                <a:cubicBezTo>
                  <a:pt x="1026680" y="2287802"/>
                  <a:pt x="1001384" y="2289603"/>
                  <a:pt x="988736" y="2290503"/>
                </a:cubicBezTo>
                <a:cubicBezTo>
                  <a:pt x="976088" y="2291403"/>
                  <a:pt x="858697" y="2286001"/>
                  <a:pt x="726857" y="2277855"/>
                </a:cubicBezTo>
                <a:cubicBezTo>
                  <a:pt x="487573" y="2264306"/>
                  <a:pt x="443327" y="2256160"/>
                  <a:pt x="433380" y="2227306"/>
                </a:cubicBezTo>
                <a:cubicBezTo>
                  <a:pt x="430679" y="2219202"/>
                  <a:pt x="400881" y="2195707"/>
                  <a:pt x="367481" y="2174956"/>
                </a:cubicBezTo>
                <a:cubicBezTo>
                  <a:pt x="251934" y="2103569"/>
                  <a:pt x="195039" y="2055721"/>
                  <a:pt x="121895" y="1967227"/>
                </a:cubicBezTo>
                <a:cubicBezTo>
                  <a:pt x="46049" y="1876033"/>
                  <a:pt x="-4500" y="1804689"/>
                  <a:pt x="-4500" y="1790240"/>
                </a:cubicBezTo>
                <a:cubicBezTo>
                  <a:pt x="-4500" y="1786639"/>
                  <a:pt x="40647" y="1824540"/>
                  <a:pt x="95741" y="1876033"/>
                </a:cubicBezTo>
                <a:cubicBezTo>
                  <a:pt x="195082" y="1969028"/>
                  <a:pt x="408169" y="2121619"/>
                  <a:pt x="466865" y="2141513"/>
                </a:cubicBezTo>
                <a:cubicBezTo>
                  <a:pt x="483114" y="2147816"/>
                  <a:pt x="521959" y="2163165"/>
                  <a:pt x="551757" y="2175813"/>
                </a:cubicBezTo>
                <a:cubicBezTo>
                  <a:pt x="633948" y="2211013"/>
                  <a:pt x="726043" y="2220960"/>
                  <a:pt x="855139" y="2209212"/>
                </a:cubicBezTo>
                <a:cubicBezTo>
                  <a:pt x="967084" y="2198365"/>
                  <a:pt x="997826" y="2189361"/>
                  <a:pt x="997826" y="2167667"/>
                </a:cubicBezTo>
                <a:cubicBezTo>
                  <a:pt x="997826" y="2147816"/>
                  <a:pt x="1248857" y="1983477"/>
                  <a:pt x="1401448" y="1902186"/>
                </a:cubicBezTo>
                <a:cubicBezTo>
                  <a:pt x="1432147" y="1885036"/>
                  <a:pt x="1463745" y="1862441"/>
                  <a:pt x="1471892" y="1850694"/>
                </a:cubicBezTo>
                <a:cubicBezTo>
                  <a:pt x="1488141" y="1824497"/>
                  <a:pt x="1535989" y="1810992"/>
                  <a:pt x="1609134" y="1810992"/>
                </a:cubicBezTo>
                <a:cubicBezTo>
                  <a:pt x="1657882" y="1810992"/>
                  <a:pt x="1664228" y="1809191"/>
                  <a:pt x="1659683" y="1794742"/>
                </a:cubicBezTo>
                <a:cubicBezTo>
                  <a:pt x="1657882" y="1785696"/>
                  <a:pt x="1641633" y="1773048"/>
                  <a:pt x="1625383" y="1766745"/>
                </a:cubicBezTo>
                <a:cubicBezTo>
                  <a:pt x="1608233" y="1760442"/>
                  <a:pt x="1581136" y="1741449"/>
                  <a:pt x="1564887" y="1724299"/>
                </a:cubicBezTo>
                <a:cubicBezTo>
                  <a:pt x="1534189" y="1691800"/>
                  <a:pt x="1415897" y="1609609"/>
                  <a:pt x="1353600" y="1578010"/>
                </a:cubicBezTo>
                <a:cubicBezTo>
                  <a:pt x="1334650" y="1568063"/>
                  <a:pt x="1267808" y="1545511"/>
                  <a:pt x="1206411" y="1527461"/>
                </a:cubicBezTo>
                <a:cubicBezTo>
                  <a:pt x="1081817" y="1490460"/>
                  <a:pt x="1042973" y="1473267"/>
                  <a:pt x="1042973" y="1455217"/>
                </a:cubicBezTo>
                <a:cubicBezTo>
                  <a:pt x="1042973" y="1448014"/>
                  <a:pt x="1032125" y="1436267"/>
                  <a:pt x="1019477" y="1427220"/>
                </a:cubicBezTo>
                <a:cubicBezTo>
                  <a:pt x="1005029" y="1418173"/>
                  <a:pt x="982434" y="1382973"/>
                  <a:pt x="961682" y="1338726"/>
                </a:cubicBezTo>
                <a:cubicBezTo>
                  <a:pt x="923738" y="1256536"/>
                  <a:pt x="837088" y="1129241"/>
                  <a:pt x="766645" y="1053395"/>
                </a:cubicBezTo>
                <a:cubicBezTo>
                  <a:pt x="704348" y="985653"/>
                  <a:pt x="672749" y="936904"/>
                  <a:pt x="672749" y="909808"/>
                </a:cubicBezTo>
                <a:cubicBezTo>
                  <a:pt x="672749" y="897160"/>
                  <a:pt x="650154" y="842108"/>
                  <a:pt x="623100" y="787014"/>
                </a:cubicBezTo>
                <a:cubicBezTo>
                  <a:pt x="564362" y="666965"/>
                  <a:pt x="543611" y="604668"/>
                  <a:pt x="514713" y="460180"/>
                </a:cubicBezTo>
                <a:cubicBezTo>
                  <a:pt x="480413" y="294041"/>
                  <a:pt x="486716" y="253395"/>
                  <a:pt x="522859" y="398784"/>
                </a:cubicBezTo>
                <a:cubicBezTo>
                  <a:pt x="565305" y="566724"/>
                  <a:pt x="577953" y="601067"/>
                  <a:pt x="639350" y="725661"/>
                </a:cubicBezTo>
                <a:cubicBezTo>
                  <a:pt x="678194" y="804207"/>
                  <a:pt x="707992" y="851198"/>
                  <a:pt x="740491" y="883697"/>
                </a:cubicBezTo>
                <a:cubicBezTo>
                  <a:pt x="764887" y="909893"/>
                  <a:pt x="801888" y="961343"/>
                  <a:pt x="820839" y="998387"/>
                </a:cubicBezTo>
                <a:cubicBezTo>
                  <a:pt x="867787" y="1087781"/>
                  <a:pt x="949077" y="1221421"/>
                  <a:pt x="977074" y="1255721"/>
                </a:cubicBezTo>
                <a:cubicBezTo>
                  <a:pt x="1013175" y="1298167"/>
                  <a:pt x="1079116" y="1350517"/>
                  <a:pt x="1098067" y="1350517"/>
                </a:cubicBezTo>
                <a:cubicBezTo>
                  <a:pt x="1108014" y="1350517"/>
                  <a:pt x="1148616" y="1375813"/>
                  <a:pt x="1190162" y="1407412"/>
                </a:cubicBezTo>
                <a:cubicBezTo>
                  <a:pt x="1281356" y="1476955"/>
                  <a:pt x="1387900" y="1540152"/>
                  <a:pt x="1476394" y="1576253"/>
                </a:cubicBezTo>
                <a:cubicBezTo>
                  <a:pt x="1512494" y="1591602"/>
                  <a:pt x="1555840" y="1614197"/>
                  <a:pt x="1572090" y="1625902"/>
                </a:cubicBezTo>
                <a:cubicBezTo>
                  <a:pt x="1588340" y="1638550"/>
                  <a:pt x="1607290" y="1648454"/>
                  <a:pt x="1614536" y="1648454"/>
                </a:cubicBezTo>
                <a:cubicBezTo>
                  <a:pt x="1621782" y="1648454"/>
                  <a:pt x="1632586" y="1654756"/>
                  <a:pt x="1639832" y="1662902"/>
                </a:cubicBezTo>
                <a:cubicBezTo>
                  <a:pt x="1649779" y="1675550"/>
                  <a:pt x="1651580" y="1675550"/>
                  <a:pt x="1658783" y="1662002"/>
                </a:cubicBezTo>
                <a:cubicBezTo>
                  <a:pt x="1665085" y="1652055"/>
                  <a:pt x="1661484" y="1643051"/>
                  <a:pt x="1646135" y="1630403"/>
                </a:cubicBezTo>
                <a:cubicBezTo>
                  <a:pt x="1634387" y="1620456"/>
                  <a:pt x="1622682" y="1613253"/>
                  <a:pt x="1619038" y="1612353"/>
                </a:cubicBezTo>
                <a:cubicBezTo>
                  <a:pt x="1607290" y="1612353"/>
                  <a:pt x="1595542" y="1560003"/>
                  <a:pt x="1604589" y="1550956"/>
                </a:cubicBezTo>
                <a:cubicBezTo>
                  <a:pt x="1620838" y="1534707"/>
                  <a:pt x="1468247" y="1262924"/>
                  <a:pt x="1380654" y="1153636"/>
                </a:cubicBezTo>
                <a:cubicBezTo>
                  <a:pt x="1350856" y="1114792"/>
                  <a:pt x="1341810" y="1082293"/>
                  <a:pt x="1358059" y="1066043"/>
                </a:cubicBezTo>
                <a:cubicBezTo>
                  <a:pt x="1362561" y="1060598"/>
                  <a:pt x="1332763" y="958599"/>
                  <a:pt x="1285815" y="817713"/>
                </a:cubicBezTo>
                <a:cubicBezTo>
                  <a:pt x="1228920" y="648872"/>
                  <a:pt x="1207269" y="570283"/>
                  <a:pt x="1209970" y="551332"/>
                </a:cubicBezTo>
                <a:cubicBezTo>
                  <a:pt x="1212671" y="535983"/>
                  <a:pt x="1208169" y="482689"/>
                  <a:pt x="1200923" y="433941"/>
                </a:cubicBezTo>
                <a:cubicBezTo>
                  <a:pt x="1184674" y="324696"/>
                  <a:pt x="1184674" y="181109"/>
                  <a:pt x="1200923" y="77266"/>
                </a:cubicBezTo>
                <a:lnTo>
                  <a:pt x="1212671" y="520"/>
                </a:lnTo>
                <a:lnTo>
                  <a:pt x="1208169" y="135961"/>
                </a:lnTo>
                <a:cubicBezTo>
                  <a:pt x="1202767" y="308404"/>
                  <a:pt x="1229864" y="517032"/>
                  <a:pt x="1263263" y="556734"/>
                </a:cubicBezTo>
                <a:cubicBezTo>
                  <a:pt x="1277712" y="572984"/>
                  <a:pt x="1285858" y="598280"/>
                  <a:pt x="1289460" y="633480"/>
                </a:cubicBezTo>
                <a:cubicBezTo>
                  <a:pt x="1297606" y="703923"/>
                  <a:pt x="1352657" y="928758"/>
                  <a:pt x="1376152" y="983809"/>
                </a:cubicBezTo>
                <a:cubicBezTo>
                  <a:pt x="1387000" y="1008205"/>
                  <a:pt x="1405050" y="1038903"/>
                  <a:pt x="1415897" y="1051509"/>
                </a:cubicBezTo>
                <a:cubicBezTo>
                  <a:pt x="1426745" y="1065057"/>
                  <a:pt x="1482739" y="1176145"/>
                  <a:pt x="1539591" y="1298939"/>
                </a:cubicBezTo>
                <a:cubicBezTo>
                  <a:pt x="1613636" y="1459676"/>
                  <a:pt x="1646135" y="1521973"/>
                  <a:pt x="1656982" y="1521973"/>
                </a:cubicBezTo>
                <a:cubicBezTo>
                  <a:pt x="1669630" y="1521973"/>
                  <a:pt x="1681378" y="1538223"/>
                  <a:pt x="1708431" y="1592416"/>
                </a:cubicBezTo>
                <a:cubicBezTo>
                  <a:pt x="1709332" y="1594217"/>
                  <a:pt x="1720179" y="1588815"/>
                  <a:pt x="1732827" y="1580669"/>
                </a:cubicBezTo>
                <a:cubicBezTo>
                  <a:pt x="1751778" y="1568021"/>
                  <a:pt x="1754479" y="1560818"/>
                  <a:pt x="1749977" y="1537322"/>
                </a:cubicBezTo>
                <a:cubicBezTo>
                  <a:pt x="1747276" y="1520172"/>
                  <a:pt x="1731927" y="1497577"/>
                  <a:pt x="1713877" y="1482228"/>
                </a:cubicBezTo>
                <a:cubicBezTo>
                  <a:pt x="1661527" y="1437982"/>
                  <a:pt x="1656082" y="1400981"/>
                  <a:pt x="1699428" y="1372983"/>
                </a:cubicBezTo>
                <a:cubicBezTo>
                  <a:pt x="1721080" y="1358535"/>
                  <a:pt x="1721080" y="1358535"/>
                  <a:pt x="1711176" y="1376585"/>
                </a:cubicBezTo>
                <a:cubicBezTo>
                  <a:pt x="1700328" y="1398280"/>
                  <a:pt x="1707574" y="1417230"/>
                  <a:pt x="1737372" y="1444327"/>
                </a:cubicBezTo>
                <a:cubicBezTo>
                  <a:pt x="1755422" y="1460577"/>
                  <a:pt x="1758123" y="1460577"/>
                  <a:pt x="1808716" y="1446128"/>
                </a:cubicBezTo>
                <a:cubicBezTo>
                  <a:pt x="1871913" y="1428978"/>
                  <a:pt x="1937854" y="1428077"/>
                  <a:pt x="1985703" y="1445227"/>
                </a:cubicBezTo>
                <a:cubicBezTo>
                  <a:pt x="2019102" y="1456975"/>
                  <a:pt x="2020903" y="1456075"/>
                  <a:pt x="2041697" y="1434380"/>
                </a:cubicBezTo>
                <a:cubicBezTo>
                  <a:pt x="2066093" y="1408184"/>
                  <a:pt x="2068794" y="1387432"/>
                  <a:pt x="2052544" y="1369339"/>
                </a:cubicBezTo>
                <a:cubicBezTo>
                  <a:pt x="2042597" y="1359392"/>
                  <a:pt x="2044441" y="1358492"/>
                  <a:pt x="2059747" y="1366638"/>
                </a:cubicBezTo>
                <a:cubicBezTo>
                  <a:pt x="2106695" y="1391034"/>
                  <a:pt x="2109396" y="1432536"/>
                  <a:pt x="2067893" y="1471381"/>
                </a:cubicBezTo>
                <a:cubicBezTo>
                  <a:pt x="2050744" y="1487630"/>
                  <a:pt x="2045298" y="1502079"/>
                  <a:pt x="2045298" y="1529176"/>
                </a:cubicBezTo>
                <a:cubicBezTo>
                  <a:pt x="2045298" y="1576124"/>
                  <a:pt x="2057946" y="1584270"/>
                  <a:pt x="2077797" y="1549027"/>
                </a:cubicBezTo>
                <a:cubicBezTo>
                  <a:pt x="2086844" y="1534578"/>
                  <a:pt x="2101293" y="1521930"/>
                  <a:pt x="2108496" y="1521930"/>
                </a:cubicBezTo>
                <a:cubicBezTo>
                  <a:pt x="2118443" y="1521930"/>
                  <a:pt x="2154543" y="1454188"/>
                  <a:pt x="2225887" y="1298896"/>
                </a:cubicBezTo>
                <a:cubicBezTo>
                  <a:pt x="2282782" y="1177003"/>
                  <a:pt x="2337876" y="1065957"/>
                  <a:pt x="2349623" y="1052366"/>
                </a:cubicBezTo>
                <a:cubicBezTo>
                  <a:pt x="2360471" y="1038818"/>
                  <a:pt x="2378521" y="1008119"/>
                  <a:pt x="2389325" y="983724"/>
                </a:cubicBezTo>
                <a:cubicBezTo>
                  <a:pt x="2412821" y="928630"/>
                  <a:pt x="2467872" y="703794"/>
                  <a:pt x="2476018" y="633394"/>
                </a:cubicBezTo>
                <a:cubicBezTo>
                  <a:pt x="2479620" y="598194"/>
                  <a:pt x="2487766" y="572898"/>
                  <a:pt x="2502215" y="556648"/>
                </a:cubicBezTo>
                <a:cubicBezTo>
                  <a:pt x="2534714" y="517804"/>
                  <a:pt x="2563611" y="293869"/>
                  <a:pt x="2557309" y="126829"/>
                </a:cubicBezTo>
                <a:lnTo>
                  <a:pt x="2552807" y="434"/>
                </a:lnTo>
                <a:lnTo>
                  <a:pt x="2564554" y="77180"/>
                </a:lnTo>
                <a:cubicBezTo>
                  <a:pt x="2580804" y="181023"/>
                  <a:pt x="2580804" y="320065"/>
                  <a:pt x="2564554" y="431154"/>
                </a:cubicBezTo>
                <a:cubicBezTo>
                  <a:pt x="2556408" y="481703"/>
                  <a:pt x="2552807" y="534096"/>
                  <a:pt x="2555508" y="546744"/>
                </a:cubicBezTo>
                <a:cubicBezTo>
                  <a:pt x="2559109" y="562093"/>
                  <a:pt x="2534757" y="649687"/>
                  <a:pt x="2480563" y="813125"/>
                </a:cubicBezTo>
                <a:cubicBezTo>
                  <a:pt x="2420967" y="993713"/>
                  <a:pt x="2402917" y="1060555"/>
                  <a:pt x="2409219" y="1071360"/>
                </a:cubicBezTo>
                <a:cubicBezTo>
                  <a:pt x="2423668" y="1093955"/>
                  <a:pt x="2410120" y="1124653"/>
                  <a:pt x="2357727" y="1189651"/>
                </a:cubicBezTo>
                <a:cubicBezTo>
                  <a:pt x="2294529" y="1268198"/>
                  <a:pt x="2147340" y="1537279"/>
                  <a:pt x="2160889" y="1550828"/>
                </a:cubicBezTo>
                <a:cubicBezTo>
                  <a:pt x="2173537" y="1563476"/>
                  <a:pt x="2159088" y="1602278"/>
                  <a:pt x="2134692" y="1619427"/>
                </a:cubicBezTo>
                <a:cubicBezTo>
                  <a:pt x="2125646" y="1625773"/>
                  <a:pt x="2119343" y="1635677"/>
                  <a:pt x="2122044" y="1640179"/>
                </a:cubicBezTo>
                <a:cubicBezTo>
                  <a:pt x="2131991" y="1654628"/>
                  <a:pt x="2163590" y="1649225"/>
                  <a:pt x="2193388" y="1625730"/>
                </a:cubicBezTo>
                <a:cubicBezTo>
                  <a:pt x="2209637" y="1613982"/>
                  <a:pt x="2252984" y="1591430"/>
                  <a:pt x="2289084" y="1576081"/>
                </a:cubicBezTo>
                <a:cubicBezTo>
                  <a:pt x="2377578" y="1539981"/>
                  <a:pt x="2484121" y="1476740"/>
                  <a:pt x="2575316" y="1407240"/>
                </a:cubicBezTo>
                <a:cubicBezTo>
                  <a:pt x="2616862" y="1375642"/>
                  <a:pt x="2657464" y="1350346"/>
                  <a:pt x="2667411" y="1350346"/>
                </a:cubicBezTo>
                <a:cubicBezTo>
                  <a:pt x="2686362" y="1350346"/>
                  <a:pt x="2752260" y="1297995"/>
                  <a:pt x="2788404" y="1255550"/>
                </a:cubicBezTo>
                <a:cubicBezTo>
                  <a:pt x="2819102" y="1218549"/>
                  <a:pt x="2902193" y="1081264"/>
                  <a:pt x="2942838" y="1000016"/>
                </a:cubicBezTo>
                <a:cubicBezTo>
                  <a:pt x="2960889" y="962972"/>
                  <a:pt x="2993388" y="916024"/>
                  <a:pt x="3015082" y="895273"/>
                </a:cubicBezTo>
                <a:cubicBezTo>
                  <a:pt x="3061130" y="849226"/>
                  <a:pt x="3077379" y="823929"/>
                  <a:pt x="3136075" y="704738"/>
                </a:cubicBezTo>
                <a:cubicBezTo>
                  <a:pt x="3187524" y="599995"/>
                  <a:pt x="3201073" y="560250"/>
                  <a:pt x="3242618" y="398612"/>
                </a:cubicBezTo>
                <a:cubicBezTo>
                  <a:pt x="3278719" y="254124"/>
                  <a:pt x="3285064" y="295670"/>
                  <a:pt x="3251665" y="457308"/>
                </a:cubicBezTo>
                <a:cubicBezTo>
                  <a:pt x="3222767" y="596350"/>
                  <a:pt x="3182165" y="714642"/>
                  <a:pt x="3132473" y="805879"/>
                </a:cubicBezTo>
                <a:cubicBezTo>
                  <a:pt x="3110822" y="847425"/>
                  <a:pt x="3092728" y="892572"/>
                  <a:pt x="3092728" y="907021"/>
                </a:cubicBezTo>
                <a:cubicBezTo>
                  <a:pt x="3092728" y="936819"/>
                  <a:pt x="3062930" y="982866"/>
                  <a:pt x="2998833" y="1053309"/>
                </a:cubicBezTo>
                <a:cubicBezTo>
                  <a:pt x="2929290" y="1128254"/>
                  <a:pt x="2842597" y="1255592"/>
                  <a:pt x="2801995" y="1339541"/>
                </a:cubicBezTo>
                <a:cubicBezTo>
                  <a:pt x="2783044" y="1380186"/>
                  <a:pt x="2756848" y="1419931"/>
                  <a:pt x="2744200" y="1428035"/>
                </a:cubicBezTo>
                <a:cubicBezTo>
                  <a:pt x="2732452" y="1436181"/>
                  <a:pt x="2722548" y="1447886"/>
                  <a:pt x="2722548" y="1455131"/>
                </a:cubicBezTo>
                <a:cubicBezTo>
                  <a:pt x="2722548" y="1473182"/>
                  <a:pt x="2683703" y="1490332"/>
                  <a:pt x="2559109" y="1527375"/>
                </a:cubicBezTo>
                <a:cubicBezTo>
                  <a:pt x="2497713" y="1545426"/>
                  <a:pt x="2430871" y="1568021"/>
                  <a:pt x="2411920" y="1577925"/>
                </a:cubicBezTo>
                <a:cubicBezTo>
                  <a:pt x="2304476" y="1633019"/>
                  <a:pt x="2135593" y="1766659"/>
                  <a:pt x="2135593" y="1797358"/>
                </a:cubicBezTo>
                <a:cubicBezTo>
                  <a:pt x="2135593" y="1807305"/>
                  <a:pt x="2145540" y="1810906"/>
                  <a:pt x="2174437" y="1810906"/>
                </a:cubicBezTo>
                <a:cubicBezTo>
                  <a:pt x="2228631" y="1810906"/>
                  <a:pt x="2278280" y="1827156"/>
                  <a:pt x="2289127" y="1847007"/>
                </a:cubicBezTo>
                <a:cubicBezTo>
                  <a:pt x="2294529" y="1856953"/>
                  <a:pt x="2318025" y="1875004"/>
                  <a:pt x="2341477" y="1888552"/>
                </a:cubicBezTo>
                <a:cubicBezTo>
                  <a:pt x="2559109" y="2011345"/>
                  <a:pt x="2767695" y="2147687"/>
                  <a:pt x="2767695" y="2167581"/>
                </a:cubicBezTo>
                <a:cubicBezTo>
                  <a:pt x="2767695" y="2189233"/>
                  <a:pt x="2798393" y="2198279"/>
                  <a:pt x="2910382" y="2209127"/>
                </a:cubicBezTo>
                <a:cubicBezTo>
                  <a:pt x="3038578" y="2220874"/>
                  <a:pt x="3130715" y="2210927"/>
                  <a:pt x="3213764" y="2175727"/>
                </a:cubicBezTo>
                <a:cubicBezTo>
                  <a:pt x="3243562" y="2163079"/>
                  <a:pt x="3281463" y="2147730"/>
                  <a:pt x="3295912" y="2142328"/>
                </a:cubicBezTo>
                <a:cubicBezTo>
                  <a:pt x="3358209" y="2119733"/>
                  <a:pt x="3557791" y="1977989"/>
                  <a:pt x="3660733" y="1883193"/>
                </a:cubicBezTo>
                <a:cubicBezTo>
                  <a:pt x="3719429" y="1828999"/>
                  <a:pt x="3766376" y="1791998"/>
                  <a:pt x="3763675" y="1801002"/>
                </a:cubicBezTo>
                <a:cubicBezTo>
                  <a:pt x="3761875" y="1810049"/>
                  <a:pt x="3736578" y="1847950"/>
                  <a:pt x="3708581" y="1885894"/>
                </a:cubicBezTo>
                <a:cubicBezTo>
                  <a:pt x="3608254" y="2018677"/>
                  <a:pt x="3556805" y="2070170"/>
                  <a:pt x="3446617" y="2142414"/>
                </a:cubicBezTo>
                <a:cubicBezTo>
                  <a:pt x="3388821" y="2181258"/>
                  <a:pt x="3335571" y="2220060"/>
                  <a:pt x="3329225" y="2228206"/>
                </a:cubicBezTo>
                <a:cubicBezTo>
                  <a:pt x="3322923" y="2237252"/>
                  <a:pt x="3309374" y="2248957"/>
                  <a:pt x="3298527" y="2254402"/>
                </a:cubicBezTo>
                <a:cubicBezTo>
                  <a:pt x="3282277" y="2263449"/>
                  <a:pt x="2846156" y="2294147"/>
                  <a:pt x="2781115" y="2290503"/>
                </a:cubicBezTo>
                <a:cubicBezTo>
                  <a:pt x="2766666" y="2289603"/>
                  <a:pt x="2738669" y="2288702"/>
                  <a:pt x="2719718" y="2287802"/>
                </a:cubicBezTo>
                <a:cubicBezTo>
                  <a:pt x="2688119" y="2286001"/>
                  <a:pt x="2680874" y="2280599"/>
                  <a:pt x="2627623" y="2211956"/>
                </a:cubicBezTo>
                <a:cubicBezTo>
                  <a:pt x="2555379" y="2119861"/>
                  <a:pt x="2500285" y="2070212"/>
                  <a:pt x="2381094" y="1990723"/>
                </a:cubicBezTo>
                <a:cubicBezTo>
                  <a:pt x="2314295" y="1946476"/>
                  <a:pt x="2283596" y="1930226"/>
                  <a:pt x="2277251" y="1936529"/>
                </a:cubicBezTo>
                <a:cubicBezTo>
                  <a:pt x="2261902" y="1951878"/>
                  <a:pt x="2246552" y="1948277"/>
                  <a:pt x="2206808" y="1922981"/>
                </a:cubicBezTo>
                <a:cubicBezTo>
                  <a:pt x="2186013" y="1910333"/>
                  <a:pt x="2167963" y="1902229"/>
                  <a:pt x="2166162" y="1904030"/>
                </a:cubicBezTo>
                <a:cubicBezTo>
                  <a:pt x="2163461" y="1906731"/>
                  <a:pt x="2180611" y="1934728"/>
                  <a:pt x="2203163" y="1967227"/>
                </a:cubicBezTo>
                <a:cubicBezTo>
                  <a:pt x="2225758" y="1999726"/>
                  <a:pt x="2254656" y="2047575"/>
                  <a:pt x="2266361" y="2074671"/>
                </a:cubicBezTo>
                <a:cubicBezTo>
                  <a:pt x="2279009" y="2100868"/>
                  <a:pt x="2311508" y="2151417"/>
                  <a:pt x="2339505" y="2185717"/>
                </a:cubicBezTo>
                <a:cubicBezTo>
                  <a:pt x="2387353" y="2246213"/>
                  <a:pt x="2501143" y="2462002"/>
                  <a:pt x="2522795" y="2533345"/>
                </a:cubicBezTo>
                <a:cubicBezTo>
                  <a:pt x="2527296" y="2550495"/>
                  <a:pt x="2536343" y="2623640"/>
                  <a:pt x="2542645" y="2695884"/>
                </a:cubicBezTo>
                <a:cubicBezTo>
                  <a:pt x="2556194" y="2861123"/>
                  <a:pt x="2607687" y="3049857"/>
                  <a:pt x="2688034" y="3226844"/>
                </a:cubicBezTo>
                <a:lnTo>
                  <a:pt x="2742227" y="3347837"/>
                </a:lnTo>
                <a:lnTo>
                  <a:pt x="2741327" y="3528425"/>
                </a:lnTo>
                <a:cubicBezTo>
                  <a:pt x="2739526" y="3704512"/>
                  <a:pt x="2731380" y="3778557"/>
                  <a:pt x="2699781" y="3923902"/>
                </a:cubicBezTo>
                <a:cubicBezTo>
                  <a:pt x="2679030" y="4016897"/>
                  <a:pt x="2638385" y="4168588"/>
                  <a:pt x="2635684" y="4164987"/>
                </a:cubicBezTo>
                <a:cubicBezTo>
                  <a:pt x="2633883" y="4163186"/>
                  <a:pt x="2644730" y="4104490"/>
                  <a:pt x="2659136" y="4034047"/>
                </a:cubicBezTo>
                <a:cubicBezTo>
                  <a:pt x="2697938" y="3841711"/>
                  <a:pt x="2707885" y="3741470"/>
                  <a:pt x="2701582" y="3573530"/>
                </a:cubicBezTo>
                <a:cubicBezTo>
                  <a:pt x="2696180" y="3445291"/>
                  <a:pt x="2693436" y="3422739"/>
                  <a:pt x="2677186" y="3400144"/>
                </a:cubicBezTo>
                <a:cubicBezTo>
                  <a:pt x="2667282" y="3386596"/>
                  <a:pt x="2659136" y="3363100"/>
                  <a:pt x="2659136" y="3348694"/>
                </a:cubicBezTo>
                <a:cubicBezTo>
                  <a:pt x="2659136" y="3309850"/>
                  <a:pt x="2639285" y="3231303"/>
                  <a:pt x="2548948" y="2914373"/>
                </a:cubicBezTo>
                <a:cubicBezTo>
                  <a:pt x="2475804" y="2657039"/>
                  <a:pt x="2463156" y="2621796"/>
                  <a:pt x="2444205" y="2611892"/>
                </a:cubicBezTo>
                <a:cubicBezTo>
                  <a:pt x="2426155" y="2602845"/>
                  <a:pt x="2418008" y="2585696"/>
                  <a:pt x="2400859" y="2515252"/>
                </a:cubicBezTo>
                <a:cubicBezTo>
                  <a:pt x="2380064" y="2430360"/>
                  <a:pt x="2372861" y="2409609"/>
                  <a:pt x="2332216" y="2303065"/>
                </a:cubicBezTo>
                <a:lnTo>
                  <a:pt x="2311465" y="2248872"/>
                </a:lnTo>
                <a:lnTo>
                  <a:pt x="2307092" y="2384399"/>
                </a:lnTo>
                <a:cubicBezTo>
                  <a:pt x="2302590" y="2513537"/>
                  <a:pt x="2300789" y="2522541"/>
                  <a:pt x="2275493" y="2569489"/>
                </a:cubicBezTo>
                <a:cubicBezTo>
                  <a:pt x="2237549" y="2639032"/>
                  <a:pt x="2091303" y="2784377"/>
                  <a:pt x="2018159" y="2825022"/>
                </a:cubicBezTo>
                <a:cubicBezTo>
                  <a:pt x="1898967" y="2890921"/>
                  <a:pt x="1903469" y="2890020"/>
                  <a:pt x="1822221" y="2849418"/>
                </a:cubicBezTo>
                <a:cubicBezTo>
                  <a:pt x="1737329" y="2806972"/>
                  <a:pt x="1621782" y="2710375"/>
                  <a:pt x="1563086" y="2631786"/>
                </a:cubicBezTo>
                <a:cubicBezTo>
                  <a:pt x="1491743" y="2536990"/>
                  <a:pt x="1489942" y="2530644"/>
                  <a:pt x="1489942" y="2355501"/>
                </a:cubicBezTo>
                <a:cubicBezTo>
                  <a:pt x="1489942" y="2270609"/>
                  <a:pt x="1487241" y="2202910"/>
                  <a:pt x="1482739" y="2205611"/>
                </a:cubicBezTo>
                <a:cubicBezTo>
                  <a:pt x="1459244" y="2220060"/>
                  <a:pt x="1377096" y="2439493"/>
                  <a:pt x="1355401" y="2546937"/>
                </a:cubicBezTo>
                <a:cubicBezTo>
                  <a:pt x="1347255" y="2590283"/>
                  <a:pt x="1340052" y="2602931"/>
                  <a:pt x="1322002" y="2611935"/>
                </a:cubicBezTo>
                <a:cubicBezTo>
                  <a:pt x="1302151" y="2621882"/>
                  <a:pt x="1291303" y="2652580"/>
                  <a:pt x="1216358" y="2916217"/>
                </a:cubicBezTo>
                <a:cubicBezTo>
                  <a:pt x="1170311" y="3076954"/>
                  <a:pt x="1126064" y="3243094"/>
                  <a:pt x="1117918" y="3284639"/>
                </a:cubicBezTo>
                <a:cubicBezTo>
                  <a:pt x="1110715" y="3325285"/>
                  <a:pt x="1096266" y="3376734"/>
                  <a:pt x="1086319" y="3397529"/>
                </a:cubicBezTo>
                <a:cubicBezTo>
                  <a:pt x="1071870" y="3428227"/>
                  <a:pt x="1067368" y="3460726"/>
                  <a:pt x="1063724" y="3578117"/>
                </a:cubicBezTo>
                <a:cubicBezTo>
                  <a:pt x="1057421" y="3741556"/>
                  <a:pt x="1067326" y="3844498"/>
                  <a:pt x="1106170" y="4034133"/>
                </a:cubicBezTo>
                <a:cubicBezTo>
                  <a:pt x="1120619" y="4104576"/>
                  <a:pt x="1130566" y="4164172"/>
                  <a:pt x="1128765" y="4166873"/>
                </a:cubicBezTo>
                <a:cubicBezTo>
                  <a:pt x="1126021" y="4168674"/>
                  <a:pt x="1124178" y="4167773"/>
                  <a:pt x="1124178" y="4165029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429" cap="flat">
            <a:noFill/>
            <a:prstDash val="solid"/>
            <a:miter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  <a:reflection endPos="0" dist="50800" dir="5400000" sy="-100000" algn="bl" rotWithShape="0"/>
          </a:effectLst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05CAB707-DF07-4987-8B35-07496AAAF751}"/>
              </a:ext>
            </a:extLst>
          </p:cNvPr>
          <p:cNvSpPr/>
          <p:nvPr/>
        </p:nvSpPr>
        <p:spPr>
          <a:xfrm rot="5400000">
            <a:off x="1413863" y="-1112516"/>
            <a:ext cx="244628" cy="3085164"/>
          </a:xfrm>
          <a:prstGeom prst="rect">
            <a:avLst/>
          </a:prstGeom>
          <a:solidFill>
            <a:srgbClr val="11403C">
              <a:alpha val="50000"/>
            </a:srgbClr>
          </a:solidFill>
          <a:ln>
            <a:noFill/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91" name="Рисунок 87">
            <a:extLst>
              <a:ext uri="{FF2B5EF4-FFF2-40B4-BE49-F238E27FC236}">
                <a16:creationId xmlns:a16="http://schemas.microsoft.com/office/drawing/2014/main" id="{7CDC1751-A2AD-4CDB-BA41-ADC5D59E1BB6}"/>
              </a:ext>
            </a:extLst>
          </p:cNvPr>
          <p:cNvGrpSpPr/>
          <p:nvPr/>
        </p:nvGrpSpPr>
        <p:grpSpPr>
          <a:xfrm>
            <a:off x="5374682" y="1802821"/>
            <a:ext cx="724977" cy="1584921"/>
            <a:chOff x="5519599" y="1533100"/>
            <a:chExt cx="724977" cy="1584921"/>
          </a:xfrm>
          <a:solidFill>
            <a:srgbClr val="000000"/>
          </a:solidFill>
        </p:grpSpPr>
        <p:sp>
          <p:nvSpPr>
            <p:cNvPr id="92" name="Полилиния: фигура 91">
              <a:extLst>
                <a:ext uri="{FF2B5EF4-FFF2-40B4-BE49-F238E27FC236}">
                  <a16:creationId xmlns:a16="http://schemas.microsoft.com/office/drawing/2014/main" id="{2A087EA3-245B-4BBC-8731-59CD281926ED}"/>
                </a:ext>
              </a:extLst>
            </p:cNvPr>
            <p:cNvSpPr/>
            <p:nvPr/>
          </p:nvSpPr>
          <p:spPr>
            <a:xfrm>
              <a:off x="5519599" y="1533100"/>
              <a:ext cx="724977" cy="1584921"/>
            </a:xfrm>
            <a:custGeom>
              <a:avLst/>
              <a:gdLst>
                <a:gd name="connsiteX0" fmla="*/ 716831 w 724977"/>
                <a:gd name="connsiteY0" fmla="*/ 1475182 h 1584921"/>
                <a:gd name="connsiteX1" fmla="*/ 707056 w 724977"/>
                <a:gd name="connsiteY1" fmla="*/ 17942 h 1584921"/>
                <a:gd name="connsiteX2" fmla="*/ 699918 w 724977"/>
                <a:gd name="connsiteY2" fmla="*/ 3244 h 1584921"/>
                <a:gd name="connsiteX3" fmla="*/ 418687 w 724977"/>
                <a:gd name="connsiteY3" fmla="*/ 19354 h 1584921"/>
                <a:gd name="connsiteX4" fmla="*/ 414853 w 724977"/>
                <a:gd name="connsiteY4" fmla="*/ 26105 h 1584921"/>
                <a:gd name="connsiteX5" fmla="*/ 363038 w 724977"/>
                <a:gd name="connsiteY5" fmla="*/ 62569 h 1584921"/>
                <a:gd name="connsiteX6" fmla="*/ 305383 w 724977"/>
                <a:gd name="connsiteY6" fmla="*/ 100896 h 1584921"/>
                <a:gd name="connsiteX7" fmla="*/ 304960 w 724977"/>
                <a:gd name="connsiteY7" fmla="*/ 101555 h 1584921"/>
                <a:gd name="connsiteX8" fmla="*/ 301965 w 724977"/>
                <a:gd name="connsiteY8" fmla="*/ 101777 h 1584921"/>
                <a:gd name="connsiteX9" fmla="*/ 294755 w 724977"/>
                <a:gd name="connsiteY9" fmla="*/ 109481 h 1584921"/>
                <a:gd name="connsiteX10" fmla="*/ 291165 w 724977"/>
                <a:gd name="connsiteY10" fmla="*/ 114097 h 1584921"/>
                <a:gd name="connsiteX11" fmla="*/ 268353 w 724977"/>
                <a:gd name="connsiteY11" fmla="*/ 174439 h 1584921"/>
                <a:gd name="connsiteX12" fmla="*/ 265544 w 724977"/>
                <a:gd name="connsiteY12" fmla="*/ 181857 h 1584921"/>
                <a:gd name="connsiteX13" fmla="*/ 12692 w 724977"/>
                <a:gd name="connsiteY13" fmla="*/ 668919 h 1584921"/>
                <a:gd name="connsiteX14" fmla="*/ 8213 w 724977"/>
                <a:gd name="connsiteY14" fmla="*/ 669228 h 1584921"/>
                <a:gd name="connsiteX15" fmla="*/ 8213 w 724977"/>
                <a:gd name="connsiteY15" fmla="*/ 674560 h 1584921"/>
                <a:gd name="connsiteX16" fmla="*/ 9245 w 724977"/>
                <a:gd name="connsiteY16" fmla="*/ 674624 h 1584921"/>
                <a:gd name="connsiteX17" fmla="*/ 617 w 724977"/>
                <a:gd name="connsiteY17" fmla="*/ 688900 h 1584921"/>
                <a:gd name="connsiteX18" fmla="*/ 1950 w 724977"/>
                <a:gd name="connsiteY18" fmla="*/ 694863 h 1584921"/>
                <a:gd name="connsiteX19" fmla="*/ 1813 w 724977"/>
                <a:gd name="connsiteY19" fmla="*/ 699442 h 1584921"/>
                <a:gd name="connsiteX20" fmla="*/ 80137 w 724977"/>
                <a:gd name="connsiteY20" fmla="*/ 798477 h 1584921"/>
                <a:gd name="connsiteX21" fmla="*/ 166358 w 724977"/>
                <a:gd name="connsiteY21" fmla="*/ 890188 h 1584921"/>
                <a:gd name="connsiteX22" fmla="*/ 175080 w 724977"/>
                <a:gd name="connsiteY22" fmla="*/ 887916 h 1584921"/>
                <a:gd name="connsiteX23" fmla="*/ 182017 w 724977"/>
                <a:gd name="connsiteY23" fmla="*/ 889421 h 1584921"/>
                <a:gd name="connsiteX24" fmla="*/ 223619 w 724977"/>
                <a:gd name="connsiteY24" fmla="*/ 876844 h 1584921"/>
                <a:gd name="connsiteX25" fmla="*/ 288534 w 724977"/>
                <a:gd name="connsiteY25" fmla="*/ 852284 h 1584921"/>
                <a:gd name="connsiteX26" fmla="*/ 290749 w 724977"/>
                <a:gd name="connsiteY26" fmla="*/ 847138 h 1584921"/>
                <a:gd name="connsiteX27" fmla="*/ 320060 w 724977"/>
                <a:gd name="connsiteY27" fmla="*/ 810180 h 1584921"/>
                <a:gd name="connsiteX28" fmla="*/ 331211 w 724977"/>
                <a:gd name="connsiteY28" fmla="*/ 793023 h 1584921"/>
                <a:gd name="connsiteX29" fmla="*/ 316592 w 724977"/>
                <a:gd name="connsiteY29" fmla="*/ 1495736 h 1584921"/>
                <a:gd name="connsiteX30" fmla="*/ 316312 w 724977"/>
                <a:gd name="connsiteY30" fmla="*/ 1495707 h 1584921"/>
                <a:gd name="connsiteX31" fmla="*/ 315287 w 724977"/>
                <a:gd name="connsiteY31" fmla="*/ 1503297 h 1584921"/>
                <a:gd name="connsiteX32" fmla="*/ 316613 w 724977"/>
                <a:gd name="connsiteY32" fmla="*/ 1503483 h 1584921"/>
                <a:gd name="connsiteX33" fmla="*/ 316728 w 724977"/>
                <a:gd name="connsiteY33" fmla="*/ 1562056 h 1584921"/>
                <a:gd name="connsiteX34" fmla="*/ 321264 w 724977"/>
                <a:gd name="connsiteY34" fmla="*/ 1569050 h 1584921"/>
                <a:gd name="connsiteX35" fmla="*/ 330402 w 724977"/>
                <a:gd name="connsiteY35" fmla="*/ 1581112 h 1584921"/>
                <a:gd name="connsiteX36" fmla="*/ 600603 w 724977"/>
                <a:gd name="connsiteY36" fmla="*/ 1584903 h 1584921"/>
                <a:gd name="connsiteX37" fmla="*/ 605513 w 724977"/>
                <a:gd name="connsiteY37" fmla="*/ 1583541 h 1584921"/>
                <a:gd name="connsiteX38" fmla="*/ 612070 w 724977"/>
                <a:gd name="connsiteY38" fmla="*/ 1581427 h 1584921"/>
                <a:gd name="connsiteX39" fmla="*/ 618068 w 724977"/>
                <a:gd name="connsiteY39" fmla="*/ 1579771 h 1584921"/>
                <a:gd name="connsiteX40" fmla="*/ 720235 w 724977"/>
                <a:gd name="connsiteY40" fmla="*/ 1496617 h 1584921"/>
                <a:gd name="connsiteX41" fmla="*/ 716831 w 724977"/>
                <a:gd name="connsiteY41" fmla="*/ 1475182 h 1584921"/>
                <a:gd name="connsiteX42" fmla="*/ 304107 w 724977"/>
                <a:gd name="connsiteY42" fmla="*/ 800856 h 1584921"/>
                <a:gd name="connsiteX43" fmla="*/ 283790 w 724977"/>
                <a:gd name="connsiteY43" fmla="*/ 839284 h 1584921"/>
                <a:gd name="connsiteX44" fmla="*/ 283016 w 724977"/>
                <a:gd name="connsiteY44" fmla="*/ 838983 h 1584921"/>
                <a:gd name="connsiteX45" fmla="*/ 238970 w 724977"/>
                <a:gd name="connsiteY45" fmla="*/ 850922 h 1584921"/>
                <a:gd name="connsiteX46" fmla="*/ 210677 w 724977"/>
                <a:gd name="connsiteY46" fmla="*/ 861020 h 1584921"/>
                <a:gd name="connsiteX47" fmla="*/ 186124 w 724977"/>
                <a:gd name="connsiteY47" fmla="*/ 870279 h 1584921"/>
                <a:gd name="connsiteX48" fmla="*/ 180584 w 724977"/>
                <a:gd name="connsiteY48" fmla="*/ 872064 h 1584921"/>
                <a:gd name="connsiteX49" fmla="*/ 337296 w 724977"/>
                <a:gd name="connsiteY49" fmla="*/ 617564 h 1584921"/>
                <a:gd name="connsiteX50" fmla="*/ 332509 w 724977"/>
                <a:gd name="connsiteY50" fmla="*/ 756044 h 1584921"/>
                <a:gd name="connsiteX51" fmla="*/ 304107 w 724977"/>
                <a:gd name="connsiteY51" fmla="*/ 800856 h 1584921"/>
                <a:gd name="connsiteX52" fmla="*/ 334200 w 724977"/>
                <a:gd name="connsiteY52" fmla="*/ 1561547 h 1584921"/>
                <a:gd name="connsiteX53" fmla="*/ 337167 w 724977"/>
                <a:gd name="connsiteY53" fmla="*/ 1506343 h 1584921"/>
                <a:gd name="connsiteX54" fmla="*/ 439398 w 724977"/>
                <a:gd name="connsiteY54" fmla="*/ 1519773 h 1584921"/>
                <a:gd name="connsiteX55" fmla="*/ 439398 w 724977"/>
                <a:gd name="connsiteY55" fmla="*/ 1509116 h 1584921"/>
                <a:gd name="connsiteX56" fmla="*/ 337618 w 724977"/>
                <a:gd name="connsiteY56" fmla="*/ 1497886 h 1584921"/>
                <a:gd name="connsiteX57" fmla="*/ 340270 w 724977"/>
                <a:gd name="connsiteY57" fmla="*/ 1434906 h 1584921"/>
                <a:gd name="connsiteX58" fmla="*/ 344606 w 724977"/>
                <a:gd name="connsiteY58" fmla="*/ 1439048 h 1584921"/>
                <a:gd name="connsiteX59" fmla="*/ 467785 w 724977"/>
                <a:gd name="connsiteY59" fmla="*/ 1444516 h 1584921"/>
                <a:gd name="connsiteX60" fmla="*/ 467785 w 724977"/>
                <a:gd name="connsiteY60" fmla="*/ 1433458 h 1584921"/>
                <a:gd name="connsiteX61" fmla="*/ 344606 w 724977"/>
                <a:gd name="connsiteY61" fmla="*/ 1429452 h 1584921"/>
                <a:gd name="connsiteX62" fmla="*/ 340349 w 724977"/>
                <a:gd name="connsiteY62" fmla="*/ 1433028 h 1584921"/>
                <a:gd name="connsiteX63" fmla="*/ 343667 w 724977"/>
                <a:gd name="connsiteY63" fmla="*/ 1344134 h 1584921"/>
                <a:gd name="connsiteX64" fmla="*/ 415634 w 724977"/>
                <a:gd name="connsiteY64" fmla="*/ 1348606 h 1584921"/>
                <a:gd name="connsiteX65" fmla="*/ 416666 w 724977"/>
                <a:gd name="connsiteY65" fmla="*/ 1341017 h 1584921"/>
                <a:gd name="connsiteX66" fmla="*/ 343975 w 724977"/>
                <a:gd name="connsiteY66" fmla="*/ 1336050 h 1584921"/>
                <a:gd name="connsiteX67" fmla="*/ 346534 w 724977"/>
                <a:gd name="connsiteY67" fmla="*/ 1254243 h 1584921"/>
                <a:gd name="connsiteX68" fmla="*/ 445490 w 724977"/>
                <a:gd name="connsiteY68" fmla="*/ 1250151 h 1584921"/>
                <a:gd name="connsiteX69" fmla="*/ 444200 w 724977"/>
                <a:gd name="connsiteY69" fmla="*/ 1240598 h 1584921"/>
                <a:gd name="connsiteX70" fmla="*/ 346835 w 724977"/>
                <a:gd name="connsiteY70" fmla="*/ 1244576 h 1584921"/>
                <a:gd name="connsiteX71" fmla="*/ 350353 w 724977"/>
                <a:gd name="connsiteY71" fmla="*/ 1112904 h 1584921"/>
                <a:gd name="connsiteX72" fmla="*/ 478886 w 724977"/>
                <a:gd name="connsiteY72" fmla="*/ 1113750 h 1584921"/>
                <a:gd name="connsiteX73" fmla="*/ 477403 w 724977"/>
                <a:gd name="connsiteY73" fmla="*/ 1102756 h 1584921"/>
                <a:gd name="connsiteX74" fmla="*/ 350633 w 724977"/>
                <a:gd name="connsiteY74" fmla="*/ 1102563 h 1584921"/>
                <a:gd name="connsiteX75" fmla="*/ 351844 w 724977"/>
                <a:gd name="connsiteY75" fmla="*/ 1039626 h 1584921"/>
                <a:gd name="connsiteX76" fmla="*/ 415670 w 724977"/>
                <a:gd name="connsiteY76" fmla="*/ 1039970 h 1584921"/>
                <a:gd name="connsiteX77" fmla="*/ 415670 w 724977"/>
                <a:gd name="connsiteY77" fmla="*/ 1032638 h 1584921"/>
                <a:gd name="connsiteX78" fmla="*/ 351966 w 724977"/>
                <a:gd name="connsiteY78" fmla="*/ 1032975 h 1584921"/>
                <a:gd name="connsiteX79" fmla="*/ 354252 w 724977"/>
                <a:gd name="connsiteY79" fmla="*/ 898473 h 1584921"/>
                <a:gd name="connsiteX80" fmla="*/ 434611 w 724977"/>
                <a:gd name="connsiteY80" fmla="*/ 895506 h 1584921"/>
                <a:gd name="connsiteX81" fmla="*/ 436188 w 724977"/>
                <a:gd name="connsiteY81" fmla="*/ 883860 h 1584921"/>
                <a:gd name="connsiteX82" fmla="*/ 354453 w 724977"/>
                <a:gd name="connsiteY82" fmla="*/ 886777 h 1584921"/>
                <a:gd name="connsiteX83" fmla="*/ 355915 w 724977"/>
                <a:gd name="connsiteY83" fmla="*/ 800778 h 1584921"/>
                <a:gd name="connsiteX84" fmla="*/ 434661 w 724977"/>
                <a:gd name="connsiteY84" fmla="*/ 796556 h 1584921"/>
                <a:gd name="connsiteX85" fmla="*/ 434661 w 724977"/>
                <a:gd name="connsiteY85" fmla="*/ 784961 h 1584921"/>
                <a:gd name="connsiteX86" fmla="*/ 356122 w 724977"/>
                <a:gd name="connsiteY86" fmla="*/ 788738 h 1584921"/>
                <a:gd name="connsiteX87" fmla="*/ 359727 w 724977"/>
                <a:gd name="connsiteY87" fmla="*/ 576750 h 1584921"/>
                <a:gd name="connsiteX88" fmla="*/ 338672 w 724977"/>
                <a:gd name="connsiteY88" fmla="*/ 576750 h 1584921"/>
                <a:gd name="connsiteX89" fmla="*/ 338650 w 724977"/>
                <a:gd name="connsiteY89" fmla="*/ 577330 h 1584921"/>
                <a:gd name="connsiteX90" fmla="*/ 336809 w 724977"/>
                <a:gd name="connsiteY90" fmla="*/ 578893 h 1584921"/>
                <a:gd name="connsiteX91" fmla="*/ 165986 w 724977"/>
                <a:gd name="connsiteY91" fmla="*/ 863435 h 1584921"/>
                <a:gd name="connsiteX92" fmla="*/ 121015 w 724977"/>
                <a:gd name="connsiteY92" fmla="*/ 809471 h 1584921"/>
                <a:gd name="connsiteX93" fmla="*/ 188238 w 724977"/>
                <a:gd name="connsiteY93" fmla="*/ 803845 h 1584921"/>
                <a:gd name="connsiteX94" fmla="*/ 189356 w 724977"/>
                <a:gd name="connsiteY94" fmla="*/ 795603 h 1584921"/>
                <a:gd name="connsiteX95" fmla="*/ 115977 w 724977"/>
                <a:gd name="connsiteY95" fmla="*/ 804110 h 1584921"/>
                <a:gd name="connsiteX96" fmla="*/ 96140 w 724977"/>
                <a:gd name="connsiteY96" fmla="*/ 782517 h 1584921"/>
                <a:gd name="connsiteX97" fmla="*/ 68993 w 724977"/>
                <a:gd name="connsiteY97" fmla="*/ 749615 h 1584921"/>
                <a:gd name="connsiteX98" fmla="*/ 174055 w 724977"/>
                <a:gd name="connsiteY98" fmla="*/ 757190 h 1584921"/>
                <a:gd name="connsiteX99" fmla="*/ 174055 w 724977"/>
                <a:gd name="connsiteY99" fmla="*/ 746928 h 1584921"/>
                <a:gd name="connsiteX100" fmla="*/ 59598 w 724977"/>
                <a:gd name="connsiteY100" fmla="*/ 738364 h 1584921"/>
                <a:gd name="connsiteX101" fmla="*/ 9525 w 724977"/>
                <a:gd name="connsiteY101" fmla="*/ 692469 h 1584921"/>
                <a:gd name="connsiteX102" fmla="*/ 22145 w 724977"/>
                <a:gd name="connsiteY102" fmla="*/ 675470 h 1584921"/>
                <a:gd name="connsiteX103" fmla="*/ 216689 w 724977"/>
                <a:gd name="connsiteY103" fmla="*/ 675821 h 1584921"/>
                <a:gd name="connsiteX104" fmla="*/ 216689 w 724977"/>
                <a:gd name="connsiteY104" fmla="*/ 666626 h 1584921"/>
                <a:gd name="connsiteX105" fmla="*/ 27749 w 724977"/>
                <a:gd name="connsiteY105" fmla="*/ 667916 h 1584921"/>
                <a:gd name="connsiteX106" fmla="*/ 98992 w 724977"/>
                <a:gd name="connsiteY106" fmla="*/ 563900 h 1584921"/>
                <a:gd name="connsiteX107" fmla="*/ 268726 w 724977"/>
                <a:gd name="connsiteY107" fmla="*/ 572070 h 1584921"/>
                <a:gd name="connsiteX108" fmla="*/ 269880 w 724977"/>
                <a:gd name="connsiteY108" fmla="*/ 563563 h 1584921"/>
                <a:gd name="connsiteX109" fmla="*/ 104203 w 724977"/>
                <a:gd name="connsiteY109" fmla="*/ 555788 h 1584921"/>
                <a:gd name="connsiteX110" fmla="*/ 157156 w 724977"/>
                <a:gd name="connsiteY110" fmla="*/ 464865 h 1584921"/>
                <a:gd name="connsiteX111" fmla="*/ 245083 w 724977"/>
                <a:gd name="connsiteY111" fmla="*/ 463604 h 1584921"/>
                <a:gd name="connsiteX112" fmla="*/ 245083 w 724977"/>
                <a:gd name="connsiteY112" fmla="*/ 454008 h 1584921"/>
                <a:gd name="connsiteX113" fmla="*/ 162804 w 724977"/>
                <a:gd name="connsiteY113" fmla="*/ 454732 h 1584921"/>
                <a:gd name="connsiteX114" fmla="*/ 197211 w 724977"/>
                <a:gd name="connsiteY114" fmla="*/ 387351 h 1584921"/>
                <a:gd name="connsiteX115" fmla="*/ 260685 w 724977"/>
                <a:gd name="connsiteY115" fmla="*/ 378608 h 1584921"/>
                <a:gd name="connsiteX116" fmla="*/ 259503 w 724977"/>
                <a:gd name="connsiteY116" fmla="*/ 369843 h 1584921"/>
                <a:gd name="connsiteX117" fmla="*/ 202141 w 724977"/>
                <a:gd name="connsiteY117" fmla="*/ 377698 h 1584921"/>
                <a:gd name="connsiteX118" fmla="*/ 243105 w 724977"/>
                <a:gd name="connsiteY118" fmla="*/ 288087 h 1584921"/>
                <a:gd name="connsiteX119" fmla="*/ 349400 w 724977"/>
                <a:gd name="connsiteY119" fmla="*/ 284884 h 1584921"/>
                <a:gd name="connsiteX120" fmla="*/ 349400 w 724977"/>
                <a:gd name="connsiteY120" fmla="*/ 274227 h 1584921"/>
                <a:gd name="connsiteX121" fmla="*/ 246495 w 724977"/>
                <a:gd name="connsiteY121" fmla="*/ 280240 h 1584921"/>
                <a:gd name="connsiteX122" fmla="*/ 285632 w 724977"/>
                <a:gd name="connsiteY122" fmla="*/ 183956 h 1584921"/>
                <a:gd name="connsiteX123" fmla="*/ 349350 w 724977"/>
                <a:gd name="connsiteY123" fmla="*/ 184143 h 1584921"/>
                <a:gd name="connsiteX124" fmla="*/ 349350 w 724977"/>
                <a:gd name="connsiteY124" fmla="*/ 173486 h 1584921"/>
                <a:gd name="connsiteX125" fmla="*/ 289559 w 724977"/>
                <a:gd name="connsiteY125" fmla="*/ 173529 h 1584921"/>
                <a:gd name="connsiteX126" fmla="*/ 300940 w 724977"/>
                <a:gd name="connsiteY126" fmla="*/ 143250 h 1584921"/>
                <a:gd name="connsiteX127" fmla="*/ 353048 w 724977"/>
                <a:gd name="connsiteY127" fmla="*/ 144891 h 1584921"/>
                <a:gd name="connsiteX128" fmla="*/ 355743 w 724977"/>
                <a:gd name="connsiteY128" fmla="*/ 135123 h 1584921"/>
                <a:gd name="connsiteX129" fmla="*/ 304824 w 724977"/>
                <a:gd name="connsiteY129" fmla="*/ 132930 h 1584921"/>
                <a:gd name="connsiteX130" fmla="*/ 309941 w 724977"/>
                <a:gd name="connsiteY130" fmla="*/ 119321 h 1584921"/>
                <a:gd name="connsiteX131" fmla="*/ 310220 w 724977"/>
                <a:gd name="connsiteY131" fmla="*/ 117307 h 1584921"/>
                <a:gd name="connsiteX132" fmla="*/ 583841 w 724977"/>
                <a:gd name="connsiteY132" fmla="*/ 104887 h 1584921"/>
                <a:gd name="connsiteX133" fmla="*/ 588836 w 724977"/>
                <a:gd name="connsiteY133" fmla="*/ 101448 h 1584921"/>
                <a:gd name="connsiteX134" fmla="*/ 588212 w 724977"/>
                <a:gd name="connsiteY134" fmla="*/ 102802 h 1584921"/>
                <a:gd name="connsiteX135" fmla="*/ 593021 w 724977"/>
                <a:gd name="connsiteY135" fmla="*/ 1564442 h 1584921"/>
                <a:gd name="connsiteX136" fmla="*/ 334200 w 724977"/>
                <a:gd name="connsiteY136" fmla="*/ 1561547 h 1584921"/>
                <a:gd name="connsiteX137" fmla="*/ 616133 w 724977"/>
                <a:gd name="connsiteY137" fmla="*/ 1560042 h 1584921"/>
                <a:gd name="connsiteX138" fmla="*/ 605118 w 724977"/>
                <a:gd name="connsiteY138" fmla="*/ 102752 h 1584921"/>
                <a:gd name="connsiteX139" fmla="*/ 590018 w 724977"/>
                <a:gd name="connsiteY139" fmla="*/ 98782 h 1584921"/>
                <a:gd name="connsiteX140" fmla="*/ 581189 w 724977"/>
                <a:gd name="connsiteY140" fmla="*/ 85330 h 1584921"/>
                <a:gd name="connsiteX141" fmla="*/ 334745 w 724977"/>
                <a:gd name="connsiteY141" fmla="*/ 99305 h 1584921"/>
                <a:gd name="connsiteX142" fmla="*/ 372082 w 724977"/>
                <a:gd name="connsiteY142" fmla="*/ 78027 h 1584921"/>
                <a:gd name="connsiteX143" fmla="*/ 429874 w 724977"/>
                <a:gd name="connsiteY143" fmla="*/ 36260 h 1584921"/>
                <a:gd name="connsiteX144" fmla="*/ 432138 w 724977"/>
                <a:gd name="connsiteY144" fmla="*/ 30871 h 1584921"/>
                <a:gd name="connsiteX145" fmla="*/ 695869 w 724977"/>
                <a:gd name="connsiteY145" fmla="*/ 21411 h 1584921"/>
                <a:gd name="connsiteX146" fmla="*/ 694443 w 724977"/>
                <a:gd name="connsiteY146" fmla="*/ 1481560 h 1584921"/>
                <a:gd name="connsiteX147" fmla="*/ 696027 w 724977"/>
                <a:gd name="connsiteY147" fmla="*/ 1486828 h 1584921"/>
                <a:gd name="connsiteX148" fmla="*/ 616133 w 724977"/>
                <a:gd name="connsiteY148" fmla="*/ 1560042 h 1584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724977" h="1584921">
                  <a:moveTo>
                    <a:pt x="716831" y="1475182"/>
                  </a:moveTo>
                  <a:cubicBezTo>
                    <a:pt x="692579" y="988614"/>
                    <a:pt x="707156" y="504575"/>
                    <a:pt x="707056" y="17942"/>
                  </a:cubicBezTo>
                  <a:cubicBezTo>
                    <a:pt x="710761" y="13162"/>
                    <a:pt x="707070" y="3975"/>
                    <a:pt x="699918" y="3244"/>
                  </a:cubicBezTo>
                  <a:cubicBezTo>
                    <a:pt x="608852" y="-6073"/>
                    <a:pt x="509029" y="6354"/>
                    <a:pt x="418687" y="19354"/>
                  </a:cubicBezTo>
                  <a:cubicBezTo>
                    <a:pt x="415089" y="19870"/>
                    <a:pt x="414114" y="23153"/>
                    <a:pt x="414853" y="26105"/>
                  </a:cubicBezTo>
                  <a:cubicBezTo>
                    <a:pt x="396599" y="36497"/>
                    <a:pt x="380288" y="50658"/>
                    <a:pt x="363038" y="62569"/>
                  </a:cubicBezTo>
                  <a:cubicBezTo>
                    <a:pt x="344054" y="75676"/>
                    <a:pt x="323916" y="87165"/>
                    <a:pt x="305383" y="100896"/>
                  </a:cubicBezTo>
                  <a:cubicBezTo>
                    <a:pt x="305161" y="101061"/>
                    <a:pt x="305147" y="101362"/>
                    <a:pt x="304960" y="101555"/>
                  </a:cubicBezTo>
                  <a:cubicBezTo>
                    <a:pt x="303964" y="101620"/>
                    <a:pt x="302954" y="101720"/>
                    <a:pt x="301965" y="101777"/>
                  </a:cubicBezTo>
                  <a:cubicBezTo>
                    <a:pt x="297063" y="102093"/>
                    <a:pt x="294683" y="105805"/>
                    <a:pt x="294755" y="109481"/>
                  </a:cubicBezTo>
                  <a:cubicBezTo>
                    <a:pt x="293257" y="110563"/>
                    <a:pt x="291924" y="111968"/>
                    <a:pt x="291165" y="114097"/>
                  </a:cubicBezTo>
                  <a:cubicBezTo>
                    <a:pt x="283905" y="134493"/>
                    <a:pt x="276172" y="154495"/>
                    <a:pt x="268353" y="174439"/>
                  </a:cubicBezTo>
                  <a:cubicBezTo>
                    <a:pt x="264462" y="174948"/>
                    <a:pt x="263437" y="179449"/>
                    <a:pt x="265544" y="181857"/>
                  </a:cubicBezTo>
                  <a:cubicBezTo>
                    <a:pt x="197325" y="353862"/>
                    <a:pt x="109076" y="510223"/>
                    <a:pt x="12692" y="668919"/>
                  </a:cubicBezTo>
                  <a:cubicBezTo>
                    <a:pt x="11209" y="669049"/>
                    <a:pt x="9697" y="669091"/>
                    <a:pt x="8213" y="669228"/>
                  </a:cubicBezTo>
                  <a:cubicBezTo>
                    <a:pt x="4795" y="669550"/>
                    <a:pt x="4773" y="674259"/>
                    <a:pt x="8213" y="674560"/>
                  </a:cubicBezTo>
                  <a:cubicBezTo>
                    <a:pt x="8550" y="674588"/>
                    <a:pt x="8901" y="674595"/>
                    <a:pt x="9245" y="674624"/>
                  </a:cubicBezTo>
                  <a:cubicBezTo>
                    <a:pt x="6350" y="679383"/>
                    <a:pt x="3526" y="684134"/>
                    <a:pt x="617" y="688900"/>
                  </a:cubicBezTo>
                  <a:cubicBezTo>
                    <a:pt x="-702" y="691057"/>
                    <a:pt x="258" y="693458"/>
                    <a:pt x="1950" y="694863"/>
                  </a:cubicBezTo>
                  <a:cubicBezTo>
                    <a:pt x="1391" y="696296"/>
                    <a:pt x="1147" y="697887"/>
                    <a:pt x="1813" y="699442"/>
                  </a:cubicBezTo>
                  <a:cubicBezTo>
                    <a:pt x="17573" y="736629"/>
                    <a:pt x="53821" y="768213"/>
                    <a:pt x="80137" y="798477"/>
                  </a:cubicBezTo>
                  <a:cubicBezTo>
                    <a:pt x="106740" y="829078"/>
                    <a:pt x="132231" y="867893"/>
                    <a:pt x="166358" y="890188"/>
                  </a:cubicBezTo>
                  <a:cubicBezTo>
                    <a:pt x="169992" y="892560"/>
                    <a:pt x="173288" y="890811"/>
                    <a:pt x="175080" y="887916"/>
                  </a:cubicBezTo>
                  <a:cubicBezTo>
                    <a:pt x="177015" y="889443"/>
                    <a:pt x="179760" y="889937"/>
                    <a:pt x="182017" y="889421"/>
                  </a:cubicBezTo>
                  <a:cubicBezTo>
                    <a:pt x="196157" y="886189"/>
                    <a:pt x="209831" y="881309"/>
                    <a:pt x="223619" y="876844"/>
                  </a:cubicBezTo>
                  <a:cubicBezTo>
                    <a:pt x="244023" y="870236"/>
                    <a:pt x="271542" y="865793"/>
                    <a:pt x="288534" y="852284"/>
                  </a:cubicBezTo>
                  <a:cubicBezTo>
                    <a:pt x="290398" y="850808"/>
                    <a:pt x="290835" y="848980"/>
                    <a:pt x="290749" y="847138"/>
                  </a:cubicBezTo>
                  <a:cubicBezTo>
                    <a:pt x="303599" y="838889"/>
                    <a:pt x="311876" y="822492"/>
                    <a:pt x="320060" y="810180"/>
                  </a:cubicBezTo>
                  <a:cubicBezTo>
                    <a:pt x="323837" y="804504"/>
                    <a:pt x="327427" y="798706"/>
                    <a:pt x="331211" y="793023"/>
                  </a:cubicBezTo>
                  <a:cubicBezTo>
                    <a:pt x="322963" y="1027156"/>
                    <a:pt x="315416" y="1261776"/>
                    <a:pt x="316592" y="1495736"/>
                  </a:cubicBezTo>
                  <a:cubicBezTo>
                    <a:pt x="316498" y="1495729"/>
                    <a:pt x="316405" y="1495714"/>
                    <a:pt x="316312" y="1495707"/>
                  </a:cubicBezTo>
                  <a:cubicBezTo>
                    <a:pt x="312019" y="1495270"/>
                    <a:pt x="310966" y="1502688"/>
                    <a:pt x="315287" y="1503297"/>
                  </a:cubicBezTo>
                  <a:cubicBezTo>
                    <a:pt x="315732" y="1503361"/>
                    <a:pt x="316169" y="1503419"/>
                    <a:pt x="316613" y="1503483"/>
                  </a:cubicBezTo>
                  <a:cubicBezTo>
                    <a:pt x="316728" y="1523005"/>
                    <a:pt x="316484" y="1542548"/>
                    <a:pt x="316728" y="1562056"/>
                  </a:cubicBezTo>
                  <a:cubicBezTo>
                    <a:pt x="316778" y="1565775"/>
                    <a:pt x="318799" y="1567796"/>
                    <a:pt x="321264" y="1569050"/>
                  </a:cubicBezTo>
                  <a:cubicBezTo>
                    <a:pt x="320232" y="1574626"/>
                    <a:pt x="323665" y="1581556"/>
                    <a:pt x="330402" y="1581112"/>
                  </a:cubicBezTo>
                  <a:cubicBezTo>
                    <a:pt x="421962" y="1575135"/>
                    <a:pt x="509315" y="1578646"/>
                    <a:pt x="600603" y="1584903"/>
                  </a:cubicBezTo>
                  <a:cubicBezTo>
                    <a:pt x="602567" y="1585039"/>
                    <a:pt x="604137" y="1584423"/>
                    <a:pt x="605513" y="1583541"/>
                  </a:cubicBezTo>
                  <a:cubicBezTo>
                    <a:pt x="607899" y="1583520"/>
                    <a:pt x="610157" y="1582717"/>
                    <a:pt x="612070" y="1581427"/>
                  </a:cubicBezTo>
                  <a:cubicBezTo>
                    <a:pt x="613976" y="1581692"/>
                    <a:pt x="616040" y="1581348"/>
                    <a:pt x="618068" y="1579771"/>
                  </a:cubicBezTo>
                  <a:cubicBezTo>
                    <a:pt x="652705" y="1552768"/>
                    <a:pt x="685363" y="1523399"/>
                    <a:pt x="720235" y="1496617"/>
                  </a:cubicBezTo>
                  <a:cubicBezTo>
                    <a:pt x="728828" y="1490003"/>
                    <a:pt x="724557" y="1477160"/>
                    <a:pt x="716831" y="1475182"/>
                  </a:cubicBezTo>
                  <a:close/>
                  <a:moveTo>
                    <a:pt x="304107" y="800856"/>
                  </a:moveTo>
                  <a:cubicBezTo>
                    <a:pt x="296726" y="812774"/>
                    <a:pt x="286922" y="825373"/>
                    <a:pt x="283790" y="839284"/>
                  </a:cubicBezTo>
                  <a:cubicBezTo>
                    <a:pt x="283518" y="839233"/>
                    <a:pt x="283288" y="839004"/>
                    <a:pt x="283016" y="838983"/>
                  </a:cubicBezTo>
                  <a:cubicBezTo>
                    <a:pt x="268239" y="837750"/>
                    <a:pt x="252687" y="846149"/>
                    <a:pt x="238970" y="850922"/>
                  </a:cubicBezTo>
                  <a:cubicBezTo>
                    <a:pt x="229510" y="854212"/>
                    <a:pt x="220058" y="857501"/>
                    <a:pt x="210677" y="861020"/>
                  </a:cubicBezTo>
                  <a:cubicBezTo>
                    <a:pt x="202485" y="864094"/>
                    <a:pt x="194287" y="867133"/>
                    <a:pt x="186124" y="870279"/>
                  </a:cubicBezTo>
                  <a:cubicBezTo>
                    <a:pt x="184690" y="870831"/>
                    <a:pt x="182605" y="871390"/>
                    <a:pt x="180584" y="872064"/>
                  </a:cubicBezTo>
                  <a:cubicBezTo>
                    <a:pt x="233273" y="789318"/>
                    <a:pt x="291659" y="704760"/>
                    <a:pt x="337296" y="617564"/>
                  </a:cubicBezTo>
                  <a:cubicBezTo>
                    <a:pt x="335755" y="663688"/>
                    <a:pt x="334135" y="709862"/>
                    <a:pt x="332509" y="756044"/>
                  </a:cubicBezTo>
                  <a:cubicBezTo>
                    <a:pt x="322784" y="770814"/>
                    <a:pt x="313410" y="785828"/>
                    <a:pt x="304107" y="800856"/>
                  </a:cubicBezTo>
                  <a:close/>
                  <a:moveTo>
                    <a:pt x="334200" y="1561547"/>
                  </a:moveTo>
                  <a:cubicBezTo>
                    <a:pt x="335318" y="1543157"/>
                    <a:pt x="336171" y="1524739"/>
                    <a:pt x="337167" y="1506343"/>
                  </a:cubicBezTo>
                  <a:cubicBezTo>
                    <a:pt x="371201" y="1511130"/>
                    <a:pt x="405249" y="1515874"/>
                    <a:pt x="439398" y="1519773"/>
                  </a:cubicBezTo>
                  <a:cubicBezTo>
                    <a:pt x="446235" y="1520554"/>
                    <a:pt x="446092" y="1509969"/>
                    <a:pt x="439398" y="1509116"/>
                  </a:cubicBezTo>
                  <a:cubicBezTo>
                    <a:pt x="405543" y="1504795"/>
                    <a:pt x="371581" y="1501319"/>
                    <a:pt x="337618" y="1497886"/>
                  </a:cubicBezTo>
                  <a:cubicBezTo>
                    <a:pt x="338736" y="1476917"/>
                    <a:pt x="339288" y="1455890"/>
                    <a:pt x="340270" y="1434906"/>
                  </a:cubicBezTo>
                  <a:cubicBezTo>
                    <a:pt x="340614" y="1436963"/>
                    <a:pt x="341918" y="1438905"/>
                    <a:pt x="344606" y="1439048"/>
                  </a:cubicBezTo>
                  <a:cubicBezTo>
                    <a:pt x="385642" y="1441256"/>
                    <a:pt x="426685" y="1444108"/>
                    <a:pt x="467785" y="1444516"/>
                  </a:cubicBezTo>
                  <a:cubicBezTo>
                    <a:pt x="474966" y="1444588"/>
                    <a:pt x="474823" y="1433931"/>
                    <a:pt x="467785" y="1433458"/>
                  </a:cubicBezTo>
                  <a:cubicBezTo>
                    <a:pt x="426792" y="1430713"/>
                    <a:pt x="385670" y="1430405"/>
                    <a:pt x="344606" y="1429452"/>
                  </a:cubicBezTo>
                  <a:cubicBezTo>
                    <a:pt x="342004" y="1429395"/>
                    <a:pt x="340764" y="1431100"/>
                    <a:pt x="340349" y="1433028"/>
                  </a:cubicBezTo>
                  <a:cubicBezTo>
                    <a:pt x="341725" y="1403423"/>
                    <a:pt x="342527" y="1373761"/>
                    <a:pt x="343667" y="1344134"/>
                  </a:cubicBezTo>
                  <a:cubicBezTo>
                    <a:pt x="367539" y="1346169"/>
                    <a:pt x="391805" y="1349100"/>
                    <a:pt x="415634" y="1348606"/>
                  </a:cubicBezTo>
                  <a:cubicBezTo>
                    <a:pt x="419790" y="1348520"/>
                    <a:pt x="421131" y="1341690"/>
                    <a:pt x="416666" y="1341017"/>
                  </a:cubicBezTo>
                  <a:cubicBezTo>
                    <a:pt x="392823" y="1337433"/>
                    <a:pt x="368177" y="1337132"/>
                    <a:pt x="343975" y="1336050"/>
                  </a:cubicBezTo>
                  <a:cubicBezTo>
                    <a:pt x="345007" y="1308796"/>
                    <a:pt x="345666" y="1281505"/>
                    <a:pt x="346534" y="1254243"/>
                  </a:cubicBezTo>
                  <a:cubicBezTo>
                    <a:pt x="379285" y="1256680"/>
                    <a:pt x="413484" y="1257583"/>
                    <a:pt x="445490" y="1250151"/>
                  </a:cubicBezTo>
                  <a:cubicBezTo>
                    <a:pt x="450793" y="1248919"/>
                    <a:pt x="449704" y="1240362"/>
                    <a:pt x="444200" y="1240598"/>
                  </a:cubicBezTo>
                  <a:cubicBezTo>
                    <a:pt x="411499" y="1241996"/>
                    <a:pt x="379557" y="1245500"/>
                    <a:pt x="346835" y="1244576"/>
                  </a:cubicBezTo>
                  <a:cubicBezTo>
                    <a:pt x="348211" y="1200702"/>
                    <a:pt x="349293" y="1156799"/>
                    <a:pt x="350353" y="1112904"/>
                  </a:cubicBezTo>
                  <a:cubicBezTo>
                    <a:pt x="392765" y="1120737"/>
                    <a:pt x="436474" y="1121482"/>
                    <a:pt x="478886" y="1113750"/>
                  </a:cubicBezTo>
                  <a:cubicBezTo>
                    <a:pt x="485035" y="1112625"/>
                    <a:pt x="483695" y="1102247"/>
                    <a:pt x="477403" y="1102756"/>
                  </a:cubicBezTo>
                  <a:cubicBezTo>
                    <a:pt x="434654" y="1106218"/>
                    <a:pt x="393181" y="1106404"/>
                    <a:pt x="350633" y="1102563"/>
                  </a:cubicBezTo>
                  <a:cubicBezTo>
                    <a:pt x="351127" y="1081586"/>
                    <a:pt x="351400" y="1060609"/>
                    <a:pt x="351844" y="1039626"/>
                  </a:cubicBezTo>
                  <a:cubicBezTo>
                    <a:pt x="373036" y="1040371"/>
                    <a:pt x="394657" y="1041933"/>
                    <a:pt x="415670" y="1039970"/>
                  </a:cubicBezTo>
                  <a:cubicBezTo>
                    <a:pt x="420378" y="1039525"/>
                    <a:pt x="420385" y="1033083"/>
                    <a:pt x="415670" y="1032638"/>
                  </a:cubicBezTo>
                  <a:cubicBezTo>
                    <a:pt x="394700" y="1030667"/>
                    <a:pt x="373129" y="1032223"/>
                    <a:pt x="351966" y="1032975"/>
                  </a:cubicBezTo>
                  <a:cubicBezTo>
                    <a:pt x="352905" y="988105"/>
                    <a:pt x="353457" y="943335"/>
                    <a:pt x="354252" y="898473"/>
                  </a:cubicBezTo>
                  <a:cubicBezTo>
                    <a:pt x="381069" y="895441"/>
                    <a:pt x="407557" y="895857"/>
                    <a:pt x="434611" y="895506"/>
                  </a:cubicBezTo>
                  <a:cubicBezTo>
                    <a:pt x="441011" y="895420"/>
                    <a:pt x="443025" y="884777"/>
                    <a:pt x="436188" y="883860"/>
                  </a:cubicBezTo>
                  <a:cubicBezTo>
                    <a:pt x="409076" y="880212"/>
                    <a:pt x="381464" y="882556"/>
                    <a:pt x="354453" y="886777"/>
                  </a:cubicBezTo>
                  <a:cubicBezTo>
                    <a:pt x="354954" y="858096"/>
                    <a:pt x="355413" y="829465"/>
                    <a:pt x="355915" y="800778"/>
                  </a:cubicBezTo>
                  <a:cubicBezTo>
                    <a:pt x="382195" y="800082"/>
                    <a:pt x="408697" y="799774"/>
                    <a:pt x="434661" y="796556"/>
                  </a:cubicBezTo>
                  <a:cubicBezTo>
                    <a:pt x="441864" y="795661"/>
                    <a:pt x="442337" y="785140"/>
                    <a:pt x="434661" y="784961"/>
                  </a:cubicBezTo>
                  <a:cubicBezTo>
                    <a:pt x="408596" y="784373"/>
                    <a:pt x="382252" y="786767"/>
                    <a:pt x="356122" y="788738"/>
                  </a:cubicBezTo>
                  <a:cubicBezTo>
                    <a:pt x="357355" y="718032"/>
                    <a:pt x="358609" y="647298"/>
                    <a:pt x="359727" y="576750"/>
                  </a:cubicBezTo>
                  <a:cubicBezTo>
                    <a:pt x="359942" y="563176"/>
                    <a:pt x="339109" y="563227"/>
                    <a:pt x="338672" y="576750"/>
                  </a:cubicBezTo>
                  <a:cubicBezTo>
                    <a:pt x="338665" y="576943"/>
                    <a:pt x="338657" y="577137"/>
                    <a:pt x="338650" y="577330"/>
                  </a:cubicBezTo>
                  <a:cubicBezTo>
                    <a:pt x="338027" y="577789"/>
                    <a:pt x="337382" y="578176"/>
                    <a:pt x="336809" y="578893"/>
                  </a:cubicBezTo>
                  <a:cubicBezTo>
                    <a:pt x="268977" y="663179"/>
                    <a:pt x="215349" y="766708"/>
                    <a:pt x="165986" y="863435"/>
                  </a:cubicBezTo>
                  <a:cubicBezTo>
                    <a:pt x="153602" y="844193"/>
                    <a:pt x="137183" y="826577"/>
                    <a:pt x="121015" y="809471"/>
                  </a:cubicBezTo>
                  <a:cubicBezTo>
                    <a:pt x="143389" y="803537"/>
                    <a:pt x="164810" y="803336"/>
                    <a:pt x="188238" y="803845"/>
                  </a:cubicBezTo>
                  <a:cubicBezTo>
                    <a:pt x="192875" y="803945"/>
                    <a:pt x="194072" y="796528"/>
                    <a:pt x="189356" y="795603"/>
                  </a:cubicBezTo>
                  <a:cubicBezTo>
                    <a:pt x="165197" y="790845"/>
                    <a:pt x="139061" y="795868"/>
                    <a:pt x="115977" y="804110"/>
                  </a:cubicBezTo>
                  <a:cubicBezTo>
                    <a:pt x="109126" y="796865"/>
                    <a:pt x="102397" y="789677"/>
                    <a:pt x="96140" y="782517"/>
                  </a:cubicBezTo>
                  <a:cubicBezTo>
                    <a:pt x="87211" y="772305"/>
                    <a:pt x="78252" y="760953"/>
                    <a:pt x="68993" y="749615"/>
                  </a:cubicBezTo>
                  <a:cubicBezTo>
                    <a:pt x="103622" y="755492"/>
                    <a:pt x="139097" y="759641"/>
                    <a:pt x="174055" y="757190"/>
                  </a:cubicBezTo>
                  <a:cubicBezTo>
                    <a:pt x="180620" y="756732"/>
                    <a:pt x="180692" y="747293"/>
                    <a:pt x="174055" y="746928"/>
                  </a:cubicBezTo>
                  <a:cubicBezTo>
                    <a:pt x="135607" y="744842"/>
                    <a:pt x="97760" y="744025"/>
                    <a:pt x="59598" y="738364"/>
                  </a:cubicBezTo>
                  <a:cubicBezTo>
                    <a:pt x="44440" y="720519"/>
                    <a:pt x="28208" y="703642"/>
                    <a:pt x="9525" y="692469"/>
                  </a:cubicBezTo>
                  <a:cubicBezTo>
                    <a:pt x="13889" y="686922"/>
                    <a:pt x="17867" y="681081"/>
                    <a:pt x="22145" y="675470"/>
                  </a:cubicBezTo>
                  <a:cubicBezTo>
                    <a:pt x="86394" y="680178"/>
                    <a:pt x="152656" y="679447"/>
                    <a:pt x="216689" y="675821"/>
                  </a:cubicBezTo>
                  <a:cubicBezTo>
                    <a:pt x="222587" y="675491"/>
                    <a:pt x="222616" y="666920"/>
                    <a:pt x="216689" y="666626"/>
                  </a:cubicBezTo>
                  <a:cubicBezTo>
                    <a:pt x="154505" y="663530"/>
                    <a:pt x="90221" y="663236"/>
                    <a:pt x="27749" y="667916"/>
                  </a:cubicBezTo>
                  <a:cubicBezTo>
                    <a:pt x="53012" y="634348"/>
                    <a:pt x="76489" y="599454"/>
                    <a:pt x="98992" y="563900"/>
                  </a:cubicBezTo>
                  <a:cubicBezTo>
                    <a:pt x="156038" y="562345"/>
                    <a:pt x="211823" y="567433"/>
                    <a:pt x="268726" y="572070"/>
                  </a:cubicBezTo>
                  <a:cubicBezTo>
                    <a:pt x="273592" y="572464"/>
                    <a:pt x="274610" y="564631"/>
                    <a:pt x="269880" y="563563"/>
                  </a:cubicBezTo>
                  <a:cubicBezTo>
                    <a:pt x="215772" y="551330"/>
                    <a:pt x="159400" y="551165"/>
                    <a:pt x="104203" y="555788"/>
                  </a:cubicBezTo>
                  <a:cubicBezTo>
                    <a:pt x="122778" y="526068"/>
                    <a:pt x="140301" y="495660"/>
                    <a:pt x="157156" y="464865"/>
                  </a:cubicBezTo>
                  <a:cubicBezTo>
                    <a:pt x="186475" y="463066"/>
                    <a:pt x="215650" y="463031"/>
                    <a:pt x="245083" y="463604"/>
                  </a:cubicBezTo>
                  <a:cubicBezTo>
                    <a:pt x="251383" y="463726"/>
                    <a:pt x="251082" y="454660"/>
                    <a:pt x="245083" y="454008"/>
                  </a:cubicBezTo>
                  <a:cubicBezTo>
                    <a:pt x="217714" y="451041"/>
                    <a:pt x="190159" y="451879"/>
                    <a:pt x="162804" y="454732"/>
                  </a:cubicBezTo>
                  <a:cubicBezTo>
                    <a:pt x="174772" y="432544"/>
                    <a:pt x="186059" y="409976"/>
                    <a:pt x="197211" y="387351"/>
                  </a:cubicBezTo>
                  <a:cubicBezTo>
                    <a:pt x="218495" y="385316"/>
                    <a:pt x="239751" y="382779"/>
                    <a:pt x="260685" y="378608"/>
                  </a:cubicBezTo>
                  <a:cubicBezTo>
                    <a:pt x="265565" y="377634"/>
                    <a:pt x="264533" y="369435"/>
                    <a:pt x="259503" y="369843"/>
                  </a:cubicBezTo>
                  <a:cubicBezTo>
                    <a:pt x="240267" y="371399"/>
                    <a:pt x="221168" y="374337"/>
                    <a:pt x="202141" y="377698"/>
                  </a:cubicBezTo>
                  <a:cubicBezTo>
                    <a:pt x="216517" y="348150"/>
                    <a:pt x="230005" y="318194"/>
                    <a:pt x="243105" y="288087"/>
                  </a:cubicBezTo>
                  <a:cubicBezTo>
                    <a:pt x="278530" y="287979"/>
                    <a:pt x="314191" y="288431"/>
                    <a:pt x="349400" y="284884"/>
                  </a:cubicBezTo>
                  <a:cubicBezTo>
                    <a:pt x="356094" y="284210"/>
                    <a:pt x="356402" y="274306"/>
                    <a:pt x="349400" y="274227"/>
                  </a:cubicBezTo>
                  <a:cubicBezTo>
                    <a:pt x="315108" y="273840"/>
                    <a:pt x="280708" y="277244"/>
                    <a:pt x="246495" y="280240"/>
                  </a:cubicBezTo>
                  <a:cubicBezTo>
                    <a:pt x="260233" y="248363"/>
                    <a:pt x="273148" y="216213"/>
                    <a:pt x="285632" y="183956"/>
                  </a:cubicBezTo>
                  <a:cubicBezTo>
                    <a:pt x="306874" y="184874"/>
                    <a:pt x="328452" y="186142"/>
                    <a:pt x="349350" y="184143"/>
                  </a:cubicBezTo>
                  <a:cubicBezTo>
                    <a:pt x="356194" y="183491"/>
                    <a:pt x="356208" y="174138"/>
                    <a:pt x="349350" y="173486"/>
                  </a:cubicBezTo>
                  <a:cubicBezTo>
                    <a:pt x="329735" y="171608"/>
                    <a:pt x="309525" y="172633"/>
                    <a:pt x="289559" y="173529"/>
                  </a:cubicBezTo>
                  <a:cubicBezTo>
                    <a:pt x="293415" y="163446"/>
                    <a:pt x="297134" y="153341"/>
                    <a:pt x="300940" y="143250"/>
                  </a:cubicBezTo>
                  <a:cubicBezTo>
                    <a:pt x="318555" y="139889"/>
                    <a:pt x="335017" y="141014"/>
                    <a:pt x="353048" y="144891"/>
                  </a:cubicBezTo>
                  <a:cubicBezTo>
                    <a:pt x="359541" y="146289"/>
                    <a:pt x="361705" y="137510"/>
                    <a:pt x="355743" y="135123"/>
                  </a:cubicBezTo>
                  <a:cubicBezTo>
                    <a:pt x="339539" y="128645"/>
                    <a:pt x="321601" y="128623"/>
                    <a:pt x="304824" y="132930"/>
                  </a:cubicBezTo>
                  <a:cubicBezTo>
                    <a:pt x="306508" y="128387"/>
                    <a:pt x="308314" y="123872"/>
                    <a:pt x="309941" y="119321"/>
                  </a:cubicBezTo>
                  <a:cubicBezTo>
                    <a:pt x="310199" y="118590"/>
                    <a:pt x="310127" y="117981"/>
                    <a:pt x="310220" y="117307"/>
                  </a:cubicBezTo>
                  <a:cubicBezTo>
                    <a:pt x="399452" y="122152"/>
                    <a:pt x="496552" y="123356"/>
                    <a:pt x="583841" y="104887"/>
                  </a:cubicBezTo>
                  <a:cubicBezTo>
                    <a:pt x="586227" y="104386"/>
                    <a:pt x="587675" y="102981"/>
                    <a:pt x="588836" y="101448"/>
                  </a:cubicBezTo>
                  <a:cubicBezTo>
                    <a:pt x="588721" y="101985"/>
                    <a:pt x="588241" y="102200"/>
                    <a:pt x="588212" y="102802"/>
                  </a:cubicBezTo>
                  <a:cubicBezTo>
                    <a:pt x="568576" y="588776"/>
                    <a:pt x="572525" y="1078526"/>
                    <a:pt x="593021" y="1564442"/>
                  </a:cubicBezTo>
                  <a:cubicBezTo>
                    <a:pt x="509050" y="1548532"/>
                    <a:pt x="418472" y="1549392"/>
                    <a:pt x="334200" y="1561547"/>
                  </a:cubicBezTo>
                  <a:close/>
                  <a:moveTo>
                    <a:pt x="616133" y="1560042"/>
                  </a:moveTo>
                  <a:cubicBezTo>
                    <a:pt x="598475" y="1074083"/>
                    <a:pt x="612522" y="588711"/>
                    <a:pt x="605118" y="102752"/>
                  </a:cubicBezTo>
                  <a:cubicBezTo>
                    <a:pt x="604982" y="93600"/>
                    <a:pt x="593996" y="92618"/>
                    <a:pt x="590018" y="98782"/>
                  </a:cubicBezTo>
                  <a:cubicBezTo>
                    <a:pt x="591781" y="93020"/>
                    <a:pt x="588556" y="85437"/>
                    <a:pt x="581189" y="85330"/>
                  </a:cubicBezTo>
                  <a:cubicBezTo>
                    <a:pt x="499927" y="84169"/>
                    <a:pt x="416522" y="93120"/>
                    <a:pt x="334745" y="99305"/>
                  </a:cubicBezTo>
                  <a:cubicBezTo>
                    <a:pt x="347444" y="92654"/>
                    <a:pt x="359899" y="85502"/>
                    <a:pt x="372082" y="78027"/>
                  </a:cubicBezTo>
                  <a:cubicBezTo>
                    <a:pt x="392092" y="65744"/>
                    <a:pt x="413799" y="53582"/>
                    <a:pt x="429874" y="36260"/>
                  </a:cubicBezTo>
                  <a:cubicBezTo>
                    <a:pt x="431436" y="34576"/>
                    <a:pt x="432067" y="32698"/>
                    <a:pt x="432138" y="30871"/>
                  </a:cubicBezTo>
                  <a:cubicBezTo>
                    <a:pt x="518933" y="30756"/>
                    <a:pt x="610049" y="32591"/>
                    <a:pt x="695869" y="21411"/>
                  </a:cubicBezTo>
                  <a:cubicBezTo>
                    <a:pt x="655657" y="504926"/>
                    <a:pt x="672921" y="997479"/>
                    <a:pt x="694443" y="1481560"/>
                  </a:cubicBezTo>
                  <a:cubicBezTo>
                    <a:pt x="694536" y="1483646"/>
                    <a:pt x="695167" y="1485344"/>
                    <a:pt x="696027" y="1486828"/>
                  </a:cubicBezTo>
                  <a:cubicBezTo>
                    <a:pt x="667432" y="1508700"/>
                    <a:pt x="639604" y="1532837"/>
                    <a:pt x="616133" y="1560042"/>
                  </a:cubicBezTo>
                  <a:close/>
                </a:path>
              </a:pathLst>
            </a:custGeom>
            <a:grpFill/>
            <a:ln w="7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3" name="Полилиния: фигура 92">
              <a:extLst>
                <a:ext uri="{FF2B5EF4-FFF2-40B4-BE49-F238E27FC236}">
                  <a16:creationId xmlns:a16="http://schemas.microsoft.com/office/drawing/2014/main" id="{0A6874A8-5BE7-4F1A-AE5D-E146ED393801}"/>
                </a:ext>
              </a:extLst>
            </p:cNvPr>
            <p:cNvSpPr/>
            <p:nvPr/>
          </p:nvSpPr>
          <p:spPr>
            <a:xfrm>
              <a:off x="5893183" y="2506950"/>
              <a:ext cx="60924" cy="11159"/>
            </a:xfrm>
            <a:custGeom>
              <a:avLst/>
              <a:gdLst>
                <a:gd name="connsiteX0" fmla="*/ 56297 w 60924"/>
                <a:gd name="connsiteY0" fmla="*/ 782 h 11159"/>
                <a:gd name="connsiteX1" fmla="*/ 4182 w 60924"/>
                <a:gd name="connsiteY1" fmla="*/ 1247 h 11159"/>
                <a:gd name="connsiteX2" fmla="*/ 4182 w 60924"/>
                <a:gd name="connsiteY2" fmla="*/ 9912 h 11159"/>
                <a:gd name="connsiteX3" fmla="*/ 56297 w 60924"/>
                <a:gd name="connsiteY3" fmla="*/ 10378 h 11159"/>
                <a:gd name="connsiteX4" fmla="*/ 56297 w 60924"/>
                <a:gd name="connsiteY4" fmla="*/ 782 h 11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24" h="11159">
                  <a:moveTo>
                    <a:pt x="56297" y="782"/>
                  </a:moveTo>
                  <a:cubicBezTo>
                    <a:pt x="39162" y="-1010"/>
                    <a:pt x="21382" y="774"/>
                    <a:pt x="4182" y="1247"/>
                  </a:cubicBezTo>
                  <a:cubicBezTo>
                    <a:pt x="-1387" y="1398"/>
                    <a:pt x="-1401" y="9754"/>
                    <a:pt x="4182" y="9912"/>
                  </a:cubicBezTo>
                  <a:cubicBezTo>
                    <a:pt x="21389" y="10385"/>
                    <a:pt x="39162" y="12169"/>
                    <a:pt x="56297" y="10378"/>
                  </a:cubicBezTo>
                  <a:cubicBezTo>
                    <a:pt x="62460" y="9733"/>
                    <a:pt x="62475" y="1427"/>
                    <a:pt x="56297" y="782"/>
                  </a:cubicBezTo>
                  <a:close/>
                </a:path>
              </a:pathLst>
            </a:custGeom>
            <a:grpFill/>
            <a:ln w="7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4" name="Полилиния: фигура 93">
              <a:extLst>
                <a:ext uri="{FF2B5EF4-FFF2-40B4-BE49-F238E27FC236}">
                  <a16:creationId xmlns:a16="http://schemas.microsoft.com/office/drawing/2014/main" id="{0E1C92E4-464E-4FDA-8F83-75417EDD882F}"/>
                </a:ext>
              </a:extLst>
            </p:cNvPr>
            <p:cNvSpPr/>
            <p:nvPr/>
          </p:nvSpPr>
          <p:spPr>
            <a:xfrm>
              <a:off x="5879967" y="2262332"/>
              <a:ext cx="64052" cy="13081"/>
            </a:xfrm>
            <a:custGeom>
              <a:avLst/>
              <a:gdLst>
                <a:gd name="connsiteX0" fmla="*/ 58999 w 64052"/>
                <a:gd name="connsiteY0" fmla="*/ 81 h 13081"/>
                <a:gd name="connsiteX1" fmla="*/ 3193 w 64052"/>
                <a:gd name="connsiteY1" fmla="*/ 5162 h 13081"/>
                <a:gd name="connsiteX2" fmla="*/ 3193 w 64052"/>
                <a:gd name="connsiteY2" fmla="*/ 11827 h 13081"/>
                <a:gd name="connsiteX3" fmla="*/ 61156 w 64052"/>
                <a:gd name="connsiteY3" fmla="*/ 7921 h 13081"/>
                <a:gd name="connsiteX4" fmla="*/ 58999 w 64052"/>
                <a:gd name="connsiteY4" fmla="*/ 81 h 1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052" h="13081">
                  <a:moveTo>
                    <a:pt x="58999" y="81"/>
                  </a:moveTo>
                  <a:cubicBezTo>
                    <a:pt x="40251" y="3442"/>
                    <a:pt x="22321" y="6287"/>
                    <a:pt x="3193" y="5162"/>
                  </a:cubicBezTo>
                  <a:cubicBezTo>
                    <a:pt x="-1150" y="4904"/>
                    <a:pt x="-978" y="11361"/>
                    <a:pt x="3193" y="11827"/>
                  </a:cubicBezTo>
                  <a:cubicBezTo>
                    <a:pt x="22471" y="13948"/>
                    <a:pt x="42523" y="13826"/>
                    <a:pt x="61156" y="7921"/>
                  </a:cubicBezTo>
                  <a:cubicBezTo>
                    <a:pt x="66216" y="6316"/>
                    <a:pt x="64102" y="-836"/>
                    <a:pt x="58999" y="81"/>
                  </a:cubicBezTo>
                  <a:close/>
                </a:path>
              </a:pathLst>
            </a:custGeom>
            <a:grpFill/>
            <a:ln w="7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5" name="Полилиния: фигура 94">
              <a:extLst>
                <a:ext uri="{FF2B5EF4-FFF2-40B4-BE49-F238E27FC236}">
                  <a16:creationId xmlns:a16="http://schemas.microsoft.com/office/drawing/2014/main" id="{B8D11269-77F7-43B4-BF68-E1C7623C5AA6}"/>
                </a:ext>
              </a:extLst>
            </p:cNvPr>
            <p:cNvSpPr/>
            <p:nvPr/>
          </p:nvSpPr>
          <p:spPr>
            <a:xfrm>
              <a:off x="5878133" y="2183807"/>
              <a:ext cx="67240" cy="15154"/>
            </a:xfrm>
            <a:custGeom>
              <a:avLst/>
              <a:gdLst>
                <a:gd name="connsiteX0" fmla="*/ 61801 w 67240"/>
                <a:gd name="connsiteY0" fmla="*/ 74 h 15154"/>
                <a:gd name="connsiteX1" fmla="*/ 4927 w 67240"/>
                <a:gd name="connsiteY1" fmla="*/ 4882 h 15154"/>
                <a:gd name="connsiteX2" fmla="*/ 4927 w 67240"/>
                <a:gd name="connsiteY2" fmla="*/ 15145 h 15154"/>
                <a:gd name="connsiteX3" fmla="*/ 63277 w 67240"/>
                <a:gd name="connsiteY3" fmla="*/ 10938 h 15154"/>
                <a:gd name="connsiteX4" fmla="*/ 61801 w 67240"/>
                <a:gd name="connsiteY4" fmla="*/ 74 h 15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240" h="15154">
                  <a:moveTo>
                    <a:pt x="61801" y="74"/>
                  </a:moveTo>
                  <a:cubicBezTo>
                    <a:pt x="43031" y="-557"/>
                    <a:pt x="23596" y="3019"/>
                    <a:pt x="4927" y="4882"/>
                  </a:cubicBezTo>
                  <a:cubicBezTo>
                    <a:pt x="-1523" y="5527"/>
                    <a:pt x="-1760" y="15510"/>
                    <a:pt x="4927" y="15145"/>
                  </a:cubicBezTo>
                  <a:cubicBezTo>
                    <a:pt x="24190" y="14084"/>
                    <a:pt x="44300" y="14550"/>
                    <a:pt x="63277" y="10938"/>
                  </a:cubicBezTo>
                  <a:cubicBezTo>
                    <a:pt x="69591" y="9734"/>
                    <a:pt x="67813" y="281"/>
                    <a:pt x="61801" y="74"/>
                  </a:cubicBezTo>
                  <a:close/>
                </a:path>
              </a:pathLst>
            </a:custGeom>
            <a:grpFill/>
            <a:ln w="7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96" name="Рисунок 89">
            <a:extLst>
              <a:ext uri="{FF2B5EF4-FFF2-40B4-BE49-F238E27FC236}">
                <a16:creationId xmlns:a16="http://schemas.microsoft.com/office/drawing/2014/main" id="{B765F46D-E84B-4C13-ADBF-D90E7E0D3899}"/>
              </a:ext>
            </a:extLst>
          </p:cNvPr>
          <p:cNvGrpSpPr/>
          <p:nvPr/>
        </p:nvGrpSpPr>
        <p:grpSpPr>
          <a:xfrm>
            <a:off x="5843741" y="4043193"/>
            <a:ext cx="899812" cy="1356865"/>
            <a:chOff x="6625811" y="3263318"/>
            <a:chExt cx="899812" cy="1356865"/>
          </a:xfrm>
          <a:solidFill>
            <a:srgbClr val="000000"/>
          </a:solidFill>
        </p:grpSpPr>
        <p:sp>
          <p:nvSpPr>
            <p:cNvPr id="97" name="Полилиния: фигура 96">
              <a:extLst>
                <a:ext uri="{FF2B5EF4-FFF2-40B4-BE49-F238E27FC236}">
                  <a16:creationId xmlns:a16="http://schemas.microsoft.com/office/drawing/2014/main" id="{B88515E0-B785-4F73-A491-96089C49F2F1}"/>
                </a:ext>
              </a:extLst>
            </p:cNvPr>
            <p:cNvSpPr/>
            <p:nvPr/>
          </p:nvSpPr>
          <p:spPr>
            <a:xfrm>
              <a:off x="6625811" y="3263318"/>
              <a:ext cx="899812" cy="1356865"/>
            </a:xfrm>
            <a:custGeom>
              <a:avLst/>
              <a:gdLst>
                <a:gd name="connsiteX0" fmla="*/ 890628 w 899812"/>
                <a:gd name="connsiteY0" fmla="*/ 1030994 h 1356865"/>
                <a:gd name="connsiteX1" fmla="*/ 887952 w 899812"/>
                <a:gd name="connsiteY1" fmla="*/ 1026586 h 1356865"/>
                <a:gd name="connsiteX2" fmla="*/ 881302 w 899812"/>
                <a:gd name="connsiteY2" fmla="*/ 1019471 h 1356865"/>
                <a:gd name="connsiteX3" fmla="*/ 449445 w 899812"/>
                <a:gd name="connsiteY3" fmla="*/ 1048093 h 1356865"/>
                <a:gd name="connsiteX4" fmla="*/ 749669 w 899812"/>
                <a:gd name="connsiteY4" fmla="*/ 200258 h 1356865"/>
                <a:gd name="connsiteX5" fmla="*/ 51665 w 899812"/>
                <a:gd name="connsiteY5" fmla="*/ 238602 h 1356865"/>
                <a:gd name="connsiteX6" fmla="*/ 41873 w 899812"/>
                <a:gd name="connsiteY6" fmla="*/ 257215 h 1356865"/>
                <a:gd name="connsiteX7" fmla="*/ 29858 w 899812"/>
                <a:gd name="connsiteY7" fmla="*/ 256238 h 1356865"/>
                <a:gd name="connsiteX8" fmla="*/ 28740 w 899812"/>
                <a:gd name="connsiteY8" fmla="*/ 264516 h 1356865"/>
                <a:gd name="connsiteX9" fmla="*/ 37542 w 899812"/>
                <a:gd name="connsiteY9" fmla="*/ 265455 h 1356865"/>
                <a:gd name="connsiteX10" fmla="*/ 916 w 899812"/>
                <a:gd name="connsiteY10" fmla="*/ 395248 h 1356865"/>
                <a:gd name="connsiteX11" fmla="*/ 891 w 899812"/>
                <a:gd name="connsiteY11" fmla="*/ 395836 h 1356865"/>
                <a:gd name="connsiteX12" fmla="*/ 7700 w 899812"/>
                <a:gd name="connsiteY12" fmla="*/ 489802 h 1356865"/>
                <a:gd name="connsiteX13" fmla="*/ 14930 w 899812"/>
                <a:gd name="connsiteY13" fmla="*/ 491942 h 1356865"/>
                <a:gd name="connsiteX14" fmla="*/ 21420 w 899812"/>
                <a:gd name="connsiteY14" fmla="*/ 496464 h 1356865"/>
                <a:gd name="connsiteX15" fmla="*/ 116478 w 899812"/>
                <a:gd name="connsiteY15" fmla="*/ 499441 h 1356865"/>
                <a:gd name="connsiteX16" fmla="*/ 211020 w 899812"/>
                <a:gd name="connsiteY16" fmla="*/ 507374 h 1356865"/>
                <a:gd name="connsiteX17" fmla="*/ 216858 w 899812"/>
                <a:gd name="connsiteY17" fmla="*/ 503970 h 1356865"/>
                <a:gd name="connsiteX18" fmla="*/ 225832 w 899812"/>
                <a:gd name="connsiteY18" fmla="*/ 498553 h 1356865"/>
                <a:gd name="connsiteX19" fmla="*/ 225609 w 899812"/>
                <a:gd name="connsiteY19" fmla="*/ 496177 h 1356865"/>
                <a:gd name="connsiteX20" fmla="*/ 305599 w 899812"/>
                <a:gd name="connsiteY20" fmla="*/ 475699 h 1356865"/>
                <a:gd name="connsiteX21" fmla="*/ 312517 w 899812"/>
                <a:gd name="connsiteY21" fmla="*/ 466609 h 1356865"/>
                <a:gd name="connsiteX22" fmla="*/ 367455 w 899812"/>
                <a:gd name="connsiteY22" fmla="*/ 354924 h 1356865"/>
                <a:gd name="connsiteX23" fmla="*/ 370560 w 899812"/>
                <a:gd name="connsiteY23" fmla="*/ 352241 h 1356865"/>
                <a:gd name="connsiteX24" fmla="*/ 402075 w 899812"/>
                <a:gd name="connsiteY24" fmla="*/ 378903 h 1356865"/>
                <a:gd name="connsiteX25" fmla="*/ 405825 w 899812"/>
                <a:gd name="connsiteY25" fmla="*/ 384568 h 1356865"/>
                <a:gd name="connsiteX26" fmla="*/ 407179 w 899812"/>
                <a:gd name="connsiteY26" fmla="*/ 386612 h 1356865"/>
                <a:gd name="connsiteX27" fmla="*/ 420714 w 899812"/>
                <a:gd name="connsiteY27" fmla="*/ 472332 h 1356865"/>
                <a:gd name="connsiteX28" fmla="*/ 425000 w 899812"/>
                <a:gd name="connsiteY28" fmla="*/ 479122 h 1356865"/>
                <a:gd name="connsiteX29" fmla="*/ 345265 w 899812"/>
                <a:gd name="connsiteY29" fmla="*/ 680756 h 1356865"/>
                <a:gd name="connsiteX30" fmla="*/ 342269 w 899812"/>
                <a:gd name="connsiteY30" fmla="*/ 680967 h 1356865"/>
                <a:gd name="connsiteX31" fmla="*/ 341171 w 899812"/>
                <a:gd name="connsiteY31" fmla="*/ 689091 h 1356865"/>
                <a:gd name="connsiteX32" fmla="*/ 114409 w 899812"/>
                <a:gd name="connsiteY32" fmla="*/ 1109094 h 1356865"/>
                <a:gd name="connsiteX33" fmla="*/ 110104 w 899812"/>
                <a:gd name="connsiteY33" fmla="*/ 1109151 h 1356865"/>
                <a:gd name="connsiteX34" fmla="*/ 110104 w 899812"/>
                <a:gd name="connsiteY34" fmla="*/ 1117704 h 1356865"/>
                <a:gd name="connsiteX35" fmla="*/ 112467 w 899812"/>
                <a:gd name="connsiteY35" fmla="*/ 1117755 h 1356865"/>
                <a:gd name="connsiteX36" fmla="*/ 113591 w 899812"/>
                <a:gd name="connsiteY36" fmla="*/ 1120706 h 1356865"/>
                <a:gd name="connsiteX37" fmla="*/ 113016 w 899812"/>
                <a:gd name="connsiteY37" fmla="*/ 1121881 h 1356865"/>
                <a:gd name="connsiteX38" fmla="*/ 111139 w 899812"/>
                <a:gd name="connsiteY38" fmla="*/ 1337312 h 1356865"/>
                <a:gd name="connsiteX39" fmla="*/ 126124 w 899812"/>
                <a:gd name="connsiteY39" fmla="*/ 1343195 h 1356865"/>
                <a:gd name="connsiteX40" fmla="*/ 130793 w 899812"/>
                <a:gd name="connsiteY40" fmla="*/ 1346369 h 1356865"/>
                <a:gd name="connsiteX41" fmla="*/ 797926 w 899812"/>
                <a:gd name="connsiteY41" fmla="*/ 1356327 h 1356865"/>
                <a:gd name="connsiteX42" fmla="*/ 803771 w 899812"/>
                <a:gd name="connsiteY42" fmla="*/ 1354730 h 1356865"/>
                <a:gd name="connsiteX43" fmla="*/ 813614 w 899812"/>
                <a:gd name="connsiteY43" fmla="*/ 1352865 h 1356865"/>
                <a:gd name="connsiteX44" fmla="*/ 826185 w 899812"/>
                <a:gd name="connsiteY44" fmla="*/ 1353881 h 1356865"/>
                <a:gd name="connsiteX45" fmla="*/ 862638 w 899812"/>
                <a:gd name="connsiteY45" fmla="*/ 1304748 h 1356865"/>
                <a:gd name="connsiteX46" fmla="*/ 889261 w 899812"/>
                <a:gd name="connsiteY46" fmla="*/ 1266424 h 1356865"/>
                <a:gd name="connsiteX47" fmla="*/ 895099 w 899812"/>
                <a:gd name="connsiteY47" fmla="*/ 1261128 h 1356865"/>
                <a:gd name="connsiteX48" fmla="*/ 890628 w 899812"/>
                <a:gd name="connsiteY48" fmla="*/ 1030994 h 1356865"/>
                <a:gd name="connsiteX49" fmla="*/ 466282 w 899812"/>
                <a:gd name="connsiteY49" fmla="*/ 23350 h 1356865"/>
                <a:gd name="connsiteX50" fmla="*/ 752665 w 899812"/>
                <a:gd name="connsiteY50" fmla="*/ 443991 h 1356865"/>
                <a:gd name="connsiteX51" fmla="*/ 350126 w 899812"/>
                <a:gd name="connsiteY51" fmla="*/ 1108091 h 1356865"/>
                <a:gd name="connsiteX52" fmla="*/ 350062 w 899812"/>
                <a:gd name="connsiteY52" fmla="*/ 1114695 h 1356865"/>
                <a:gd name="connsiteX53" fmla="*/ 344013 w 899812"/>
                <a:gd name="connsiteY53" fmla="*/ 1114900 h 1356865"/>
                <a:gd name="connsiteX54" fmla="*/ 677350 w 899812"/>
                <a:gd name="connsiteY54" fmla="*/ 557963 h 1356865"/>
                <a:gd name="connsiteX55" fmla="*/ 587957 w 899812"/>
                <a:gd name="connsiteY55" fmla="*/ 113899 h 1356865"/>
                <a:gd name="connsiteX56" fmla="*/ 151111 w 899812"/>
                <a:gd name="connsiteY56" fmla="*/ 125135 h 1356865"/>
                <a:gd name="connsiteX57" fmla="*/ 466282 w 899812"/>
                <a:gd name="connsiteY57" fmla="*/ 23350 h 1356865"/>
                <a:gd name="connsiteX58" fmla="*/ 294255 w 899812"/>
                <a:gd name="connsiteY58" fmla="*/ 459557 h 1356865"/>
                <a:gd name="connsiteX59" fmla="*/ 224459 w 899812"/>
                <a:gd name="connsiteY59" fmla="*/ 482131 h 1356865"/>
                <a:gd name="connsiteX60" fmla="*/ 225161 w 899812"/>
                <a:gd name="connsiteY60" fmla="*/ 470199 h 1356865"/>
                <a:gd name="connsiteX61" fmla="*/ 246892 w 899812"/>
                <a:gd name="connsiteY61" fmla="*/ 404261 h 1356865"/>
                <a:gd name="connsiteX62" fmla="*/ 339197 w 899812"/>
                <a:gd name="connsiteY62" fmla="*/ 340029 h 1356865"/>
                <a:gd name="connsiteX63" fmla="*/ 349577 w 899812"/>
                <a:gd name="connsiteY63" fmla="*/ 343293 h 1356865"/>
                <a:gd name="connsiteX64" fmla="*/ 294255 w 899812"/>
                <a:gd name="connsiteY64" fmla="*/ 459557 h 1356865"/>
                <a:gd name="connsiteX65" fmla="*/ 797907 w 899812"/>
                <a:gd name="connsiteY65" fmla="*/ 1336015 h 1356865"/>
                <a:gd name="connsiteX66" fmla="*/ 129196 w 899812"/>
                <a:gd name="connsiteY66" fmla="*/ 1334699 h 1356865"/>
                <a:gd name="connsiteX67" fmla="*/ 128762 w 899812"/>
                <a:gd name="connsiteY67" fmla="*/ 1334974 h 1356865"/>
                <a:gd name="connsiteX68" fmla="*/ 130173 w 899812"/>
                <a:gd name="connsiteY68" fmla="*/ 1281243 h 1356865"/>
                <a:gd name="connsiteX69" fmla="*/ 131202 w 899812"/>
                <a:gd name="connsiteY69" fmla="*/ 1281747 h 1356865"/>
                <a:gd name="connsiteX70" fmla="*/ 321210 w 899812"/>
                <a:gd name="connsiteY70" fmla="*/ 1278151 h 1356865"/>
                <a:gd name="connsiteX71" fmla="*/ 321210 w 899812"/>
                <a:gd name="connsiteY71" fmla="*/ 1269483 h 1356865"/>
                <a:gd name="connsiteX72" fmla="*/ 131202 w 899812"/>
                <a:gd name="connsiteY72" fmla="*/ 1274389 h 1356865"/>
                <a:gd name="connsiteX73" fmla="*/ 130109 w 899812"/>
                <a:gd name="connsiteY73" fmla="*/ 1274810 h 1356865"/>
                <a:gd name="connsiteX74" fmla="*/ 124833 w 899812"/>
                <a:gd name="connsiteY74" fmla="*/ 1123402 h 1356865"/>
                <a:gd name="connsiteX75" fmla="*/ 127618 w 899812"/>
                <a:gd name="connsiteY75" fmla="*/ 1120527 h 1356865"/>
                <a:gd name="connsiteX76" fmla="*/ 129043 w 899812"/>
                <a:gd name="connsiteY76" fmla="*/ 1118113 h 1356865"/>
                <a:gd name="connsiteX77" fmla="*/ 274767 w 899812"/>
                <a:gd name="connsiteY77" fmla="*/ 1114191 h 1356865"/>
                <a:gd name="connsiteX78" fmla="*/ 274767 w 899812"/>
                <a:gd name="connsiteY78" fmla="*/ 1104214 h 1356865"/>
                <a:gd name="connsiteX79" fmla="*/ 134510 w 899812"/>
                <a:gd name="connsiteY79" fmla="*/ 1108825 h 1356865"/>
                <a:gd name="connsiteX80" fmla="*/ 179695 w 899812"/>
                <a:gd name="connsiteY80" fmla="*/ 1031530 h 1356865"/>
                <a:gd name="connsiteX81" fmla="*/ 266329 w 899812"/>
                <a:gd name="connsiteY81" fmla="*/ 1029225 h 1356865"/>
                <a:gd name="connsiteX82" fmla="*/ 266329 w 899812"/>
                <a:gd name="connsiteY82" fmla="*/ 1020672 h 1356865"/>
                <a:gd name="connsiteX83" fmla="*/ 183675 w 899812"/>
                <a:gd name="connsiteY83" fmla="*/ 1024728 h 1356865"/>
                <a:gd name="connsiteX84" fmla="*/ 211805 w 899812"/>
                <a:gd name="connsiteY84" fmla="*/ 973698 h 1356865"/>
                <a:gd name="connsiteX85" fmla="*/ 288436 w 899812"/>
                <a:gd name="connsiteY85" fmla="*/ 964941 h 1356865"/>
                <a:gd name="connsiteX86" fmla="*/ 287427 w 899812"/>
                <a:gd name="connsiteY86" fmla="*/ 957474 h 1356865"/>
                <a:gd name="connsiteX87" fmla="*/ 216589 w 899812"/>
                <a:gd name="connsiteY87" fmla="*/ 965018 h 1356865"/>
                <a:gd name="connsiteX88" fmla="*/ 256575 w 899812"/>
                <a:gd name="connsiteY88" fmla="*/ 891683 h 1356865"/>
                <a:gd name="connsiteX89" fmla="*/ 257859 w 899812"/>
                <a:gd name="connsiteY89" fmla="*/ 892226 h 1356865"/>
                <a:gd name="connsiteX90" fmla="*/ 338137 w 899812"/>
                <a:gd name="connsiteY90" fmla="*/ 891683 h 1356865"/>
                <a:gd name="connsiteX91" fmla="*/ 338137 w 899812"/>
                <a:gd name="connsiteY91" fmla="*/ 882185 h 1356865"/>
                <a:gd name="connsiteX92" fmla="*/ 260816 w 899812"/>
                <a:gd name="connsiteY92" fmla="*/ 883916 h 1356865"/>
                <a:gd name="connsiteX93" fmla="*/ 302840 w 899812"/>
                <a:gd name="connsiteY93" fmla="*/ 806270 h 1356865"/>
                <a:gd name="connsiteX94" fmla="*/ 422560 w 899812"/>
                <a:gd name="connsiteY94" fmla="*/ 798899 h 1356865"/>
                <a:gd name="connsiteX95" fmla="*/ 422560 w 899812"/>
                <a:gd name="connsiteY95" fmla="*/ 790231 h 1356865"/>
                <a:gd name="connsiteX96" fmla="*/ 307375 w 899812"/>
                <a:gd name="connsiteY96" fmla="*/ 797896 h 1356865"/>
                <a:gd name="connsiteX97" fmla="*/ 337964 w 899812"/>
                <a:gd name="connsiteY97" fmla="*/ 741360 h 1356865"/>
                <a:gd name="connsiteX98" fmla="*/ 365584 w 899812"/>
                <a:gd name="connsiteY98" fmla="*/ 688932 h 1356865"/>
                <a:gd name="connsiteX99" fmla="*/ 443773 w 899812"/>
                <a:gd name="connsiteY99" fmla="*/ 684703 h 1356865"/>
                <a:gd name="connsiteX100" fmla="*/ 443773 w 899812"/>
                <a:gd name="connsiteY100" fmla="*/ 676150 h 1356865"/>
                <a:gd name="connsiteX101" fmla="*/ 370668 w 899812"/>
                <a:gd name="connsiteY101" fmla="*/ 678967 h 1356865"/>
                <a:gd name="connsiteX102" fmla="*/ 399999 w 899812"/>
                <a:gd name="connsiteY102" fmla="*/ 615936 h 1356865"/>
                <a:gd name="connsiteX103" fmla="*/ 456311 w 899812"/>
                <a:gd name="connsiteY103" fmla="*/ 615265 h 1356865"/>
                <a:gd name="connsiteX104" fmla="*/ 457353 w 899812"/>
                <a:gd name="connsiteY104" fmla="*/ 607568 h 1356865"/>
                <a:gd name="connsiteX105" fmla="*/ 403500 w 899812"/>
                <a:gd name="connsiteY105" fmla="*/ 607459 h 1356865"/>
                <a:gd name="connsiteX106" fmla="*/ 424016 w 899812"/>
                <a:gd name="connsiteY106" fmla="*/ 549889 h 1356865"/>
                <a:gd name="connsiteX107" fmla="*/ 426840 w 899812"/>
                <a:gd name="connsiteY107" fmla="*/ 551454 h 1356865"/>
                <a:gd name="connsiteX108" fmla="*/ 491621 w 899812"/>
                <a:gd name="connsiteY108" fmla="*/ 549104 h 1356865"/>
                <a:gd name="connsiteX109" fmla="*/ 490376 w 899812"/>
                <a:gd name="connsiteY109" fmla="*/ 539886 h 1356865"/>
                <a:gd name="connsiteX110" fmla="*/ 426846 w 899812"/>
                <a:gd name="connsiteY110" fmla="*/ 542901 h 1356865"/>
                <a:gd name="connsiteX111" fmla="*/ 426079 w 899812"/>
                <a:gd name="connsiteY111" fmla="*/ 543163 h 1356865"/>
                <a:gd name="connsiteX112" fmla="*/ 440189 w 899812"/>
                <a:gd name="connsiteY112" fmla="*/ 484130 h 1356865"/>
                <a:gd name="connsiteX113" fmla="*/ 494362 w 899812"/>
                <a:gd name="connsiteY113" fmla="*/ 484117 h 1356865"/>
                <a:gd name="connsiteX114" fmla="*/ 494362 w 899812"/>
                <a:gd name="connsiteY114" fmla="*/ 475922 h 1356865"/>
                <a:gd name="connsiteX115" fmla="*/ 441620 w 899812"/>
                <a:gd name="connsiteY115" fmla="*/ 475877 h 1356865"/>
                <a:gd name="connsiteX116" fmla="*/ 445964 w 899812"/>
                <a:gd name="connsiteY116" fmla="*/ 442094 h 1356865"/>
                <a:gd name="connsiteX117" fmla="*/ 445395 w 899812"/>
                <a:gd name="connsiteY117" fmla="*/ 440433 h 1356865"/>
                <a:gd name="connsiteX118" fmla="*/ 444776 w 899812"/>
                <a:gd name="connsiteY118" fmla="*/ 430003 h 1356865"/>
                <a:gd name="connsiteX119" fmla="*/ 468959 w 899812"/>
                <a:gd name="connsiteY119" fmla="*/ 429070 h 1356865"/>
                <a:gd name="connsiteX120" fmla="*/ 469923 w 899812"/>
                <a:gd name="connsiteY120" fmla="*/ 421954 h 1356865"/>
                <a:gd name="connsiteX121" fmla="*/ 444290 w 899812"/>
                <a:gd name="connsiteY121" fmla="*/ 421839 h 1356865"/>
                <a:gd name="connsiteX122" fmla="*/ 433253 w 899812"/>
                <a:gd name="connsiteY122" fmla="*/ 388420 h 1356865"/>
                <a:gd name="connsiteX123" fmla="*/ 467630 w 899812"/>
                <a:gd name="connsiteY123" fmla="*/ 392170 h 1356865"/>
                <a:gd name="connsiteX124" fmla="*/ 470409 w 899812"/>
                <a:gd name="connsiteY124" fmla="*/ 382090 h 1356865"/>
                <a:gd name="connsiteX125" fmla="*/ 426373 w 899812"/>
                <a:gd name="connsiteY125" fmla="*/ 377408 h 1356865"/>
                <a:gd name="connsiteX126" fmla="*/ 348944 w 899812"/>
                <a:gd name="connsiteY126" fmla="*/ 325963 h 1356865"/>
                <a:gd name="connsiteX127" fmla="*/ 344365 w 899812"/>
                <a:gd name="connsiteY127" fmla="*/ 322942 h 1356865"/>
                <a:gd name="connsiteX128" fmla="*/ 217113 w 899812"/>
                <a:gd name="connsiteY128" fmla="*/ 422210 h 1356865"/>
                <a:gd name="connsiteX129" fmla="*/ 205022 w 899812"/>
                <a:gd name="connsiteY129" fmla="*/ 488965 h 1356865"/>
                <a:gd name="connsiteX130" fmla="*/ 204127 w 899812"/>
                <a:gd name="connsiteY130" fmla="*/ 489732 h 1356865"/>
                <a:gd name="connsiteX131" fmla="*/ 21414 w 899812"/>
                <a:gd name="connsiteY131" fmla="*/ 480674 h 1356865"/>
                <a:gd name="connsiteX132" fmla="*/ 16112 w 899812"/>
                <a:gd name="connsiteY132" fmla="*/ 483255 h 1356865"/>
                <a:gd name="connsiteX133" fmla="*/ 14023 w 899812"/>
                <a:gd name="connsiteY133" fmla="*/ 454352 h 1356865"/>
                <a:gd name="connsiteX134" fmla="*/ 122751 w 899812"/>
                <a:gd name="connsiteY134" fmla="*/ 455048 h 1356865"/>
                <a:gd name="connsiteX135" fmla="*/ 122751 w 899812"/>
                <a:gd name="connsiteY135" fmla="*/ 445901 h 1356865"/>
                <a:gd name="connsiteX136" fmla="*/ 13889 w 899812"/>
                <a:gd name="connsiteY136" fmla="*/ 446597 h 1356865"/>
                <a:gd name="connsiteX137" fmla="*/ 15550 w 899812"/>
                <a:gd name="connsiteY137" fmla="*/ 399643 h 1356865"/>
                <a:gd name="connsiteX138" fmla="*/ 118529 w 899812"/>
                <a:gd name="connsiteY138" fmla="*/ 400090 h 1356865"/>
                <a:gd name="connsiteX139" fmla="*/ 118529 w 899812"/>
                <a:gd name="connsiteY139" fmla="*/ 391065 h 1356865"/>
                <a:gd name="connsiteX140" fmla="*/ 16598 w 899812"/>
                <a:gd name="connsiteY140" fmla="*/ 391493 h 1356865"/>
                <a:gd name="connsiteX141" fmla="*/ 28574 w 899812"/>
                <a:gd name="connsiteY141" fmla="*/ 327662 h 1356865"/>
                <a:gd name="connsiteX142" fmla="*/ 245218 w 899812"/>
                <a:gd name="connsiteY142" fmla="*/ 328857 h 1356865"/>
                <a:gd name="connsiteX143" fmla="*/ 245218 w 899812"/>
                <a:gd name="connsiteY143" fmla="*/ 319359 h 1356865"/>
                <a:gd name="connsiteX144" fmla="*/ 30905 w 899812"/>
                <a:gd name="connsiteY144" fmla="*/ 319493 h 1356865"/>
                <a:gd name="connsiteX145" fmla="*/ 43751 w 899812"/>
                <a:gd name="connsiteY145" fmla="*/ 282356 h 1356865"/>
                <a:gd name="connsiteX146" fmla="*/ 48758 w 899812"/>
                <a:gd name="connsiteY146" fmla="*/ 279035 h 1356865"/>
                <a:gd name="connsiteX147" fmla="*/ 53702 w 899812"/>
                <a:gd name="connsiteY147" fmla="*/ 267179 h 1356865"/>
                <a:gd name="connsiteX148" fmla="*/ 165969 w 899812"/>
                <a:gd name="connsiteY148" fmla="*/ 264056 h 1356865"/>
                <a:gd name="connsiteX149" fmla="*/ 164972 w 899812"/>
                <a:gd name="connsiteY149" fmla="*/ 256710 h 1356865"/>
                <a:gd name="connsiteX150" fmla="*/ 57330 w 899812"/>
                <a:gd name="connsiteY150" fmla="*/ 258473 h 1356865"/>
                <a:gd name="connsiteX151" fmla="*/ 71658 w 899812"/>
                <a:gd name="connsiteY151" fmla="*/ 228752 h 1356865"/>
                <a:gd name="connsiteX152" fmla="*/ 91733 w 899812"/>
                <a:gd name="connsiteY152" fmla="*/ 200775 h 1356865"/>
                <a:gd name="connsiteX153" fmla="*/ 257872 w 899812"/>
                <a:gd name="connsiteY153" fmla="*/ 196994 h 1356865"/>
                <a:gd name="connsiteX154" fmla="*/ 257872 w 899812"/>
                <a:gd name="connsiteY154" fmla="*/ 188799 h 1356865"/>
                <a:gd name="connsiteX155" fmla="*/ 97706 w 899812"/>
                <a:gd name="connsiteY155" fmla="*/ 193500 h 1356865"/>
                <a:gd name="connsiteX156" fmla="*/ 161089 w 899812"/>
                <a:gd name="connsiteY156" fmla="*/ 135099 h 1356865"/>
                <a:gd name="connsiteX157" fmla="*/ 164927 w 899812"/>
                <a:gd name="connsiteY157" fmla="*/ 137935 h 1356865"/>
                <a:gd name="connsiteX158" fmla="*/ 321210 w 899812"/>
                <a:gd name="connsiteY158" fmla="*/ 126476 h 1356865"/>
                <a:gd name="connsiteX159" fmla="*/ 321210 w 899812"/>
                <a:gd name="connsiteY159" fmla="*/ 116026 h 1356865"/>
                <a:gd name="connsiteX160" fmla="*/ 172081 w 899812"/>
                <a:gd name="connsiteY160" fmla="*/ 127990 h 1356865"/>
                <a:gd name="connsiteX161" fmla="*/ 248801 w 899812"/>
                <a:gd name="connsiteY161" fmla="*/ 90266 h 1356865"/>
                <a:gd name="connsiteX162" fmla="*/ 668158 w 899812"/>
                <a:gd name="connsiteY162" fmla="*/ 306667 h 1356865"/>
                <a:gd name="connsiteX163" fmla="*/ 318853 w 899812"/>
                <a:gd name="connsiteY163" fmla="*/ 1111214 h 1356865"/>
                <a:gd name="connsiteX164" fmla="*/ 318866 w 899812"/>
                <a:gd name="connsiteY164" fmla="*/ 1122788 h 1356865"/>
                <a:gd name="connsiteX165" fmla="*/ 325438 w 899812"/>
                <a:gd name="connsiteY165" fmla="*/ 1129361 h 1356865"/>
                <a:gd name="connsiteX166" fmla="*/ 795455 w 899812"/>
                <a:gd name="connsiteY166" fmla="*/ 1135768 h 1356865"/>
                <a:gd name="connsiteX167" fmla="*/ 800871 w 899812"/>
                <a:gd name="connsiteY167" fmla="*/ 1336999 h 1356865"/>
                <a:gd name="connsiteX168" fmla="*/ 797907 w 899812"/>
                <a:gd name="connsiteY168" fmla="*/ 1336015 h 1356865"/>
                <a:gd name="connsiteX169" fmla="*/ 880925 w 899812"/>
                <a:gd name="connsiteY169" fmla="*/ 1251183 h 1356865"/>
                <a:gd name="connsiteX170" fmla="*/ 847672 w 899812"/>
                <a:gd name="connsiteY170" fmla="*/ 1296004 h 1356865"/>
                <a:gd name="connsiteX171" fmla="*/ 814681 w 899812"/>
                <a:gd name="connsiteY171" fmla="*/ 1346088 h 1356865"/>
                <a:gd name="connsiteX172" fmla="*/ 814425 w 899812"/>
                <a:gd name="connsiteY172" fmla="*/ 1134720 h 1356865"/>
                <a:gd name="connsiteX173" fmla="*/ 813978 w 899812"/>
                <a:gd name="connsiteY173" fmla="*/ 1133341 h 1356865"/>
                <a:gd name="connsiteX174" fmla="*/ 806850 w 899812"/>
                <a:gd name="connsiteY174" fmla="*/ 1113622 h 1356865"/>
                <a:gd name="connsiteX175" fmla="*/ 355089 w 899812"/>
                <a:gd name="connsiteY175" fmla="*/ 1114523 h 1356865"/>
                <a:gd name="connsiteX176" fmla="*/ 440815 w 899812"/>
                <a:gd name="connsiteY176" fmla="*/ 1055119 h 1356865"/>
                <a:gd name="connsiteX177" fmla="*/ 447912 w 899812"/>
                <a:gd name="connsiteY177" fmla="*/ 1063583 h 1356865"/>
                <a:gd name="connsiteX178" fmla="*/ 874116 w 899812"/>
                <a:gd name="connsiteY178" fmla="*/ 1034034 h 1356865"/>
                <a:gd name="connsiteX179" fmla="*/ 883755 w 899812"/>
                <a:gd name="connsiteY179" fmla="*/ 1250110 h 1356865"/>
                <a:gd name="connsiteX180" fmla="*/ 880925 w 899812"/>
                <a:gd name="connsiteY180" fmla="*/ 1251183 h 1356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899812" h="1356865">
                  <a:moveTo>
                    <a:pt x="890628" y="1030994"/>
                  </a:moveTo>
                  <a:cubicBezTo>
                    <a:pt x="890347" y="1028969"/>
                    <a:pt x="889299" y="1027577"/>
                    <a:pt x="887952" y="1026586"/>
                  </a:cubicBezTo>
                  <a:cubicBezTo>
                    <a:pt x="888948" y="1022722"/>
                    <a:pt x="886348" y="1018059"/>
                    <a:pt x="881302" y="1019471"/>
                  </a:cubicBezTo>
                  <a:cubicBezTo>
                    <a:pt x="745690" y="1057291"/>
                    <a:pt x="589535" y="1040684"/>
                    <a:pt x="449445" y="1048093"/>
                  </a:cubicBezTo>
                  <a:cubicBezTo>
                    <a:pt x="679081" y="855862"/>
                    <a:pt x="860281" y="473865"/>
                    <a:pt x="749669" y="200258"/>
                  </a:cubicBezTo>
                  <a:cubicBezTo>
                    <a:pt x="626084" y="-105434"/>
                    <a:pt x="163995" y="-35881"/>
                    <a:pt x="51665" y="238602"/>
                  </a:cubicBezTo>
                  <a:cubicBezTo>
                    <a:pt x="48069" y="244638"/>
                    <a:pt x="45137" y="251006"/>
                    <a:pt x="41873" y="257215"/>
                  </a:cubicBezTo>
                  <a:cubicBezTo>
                    <a:pt x="37868" y="256857"/>
                    <a:pt x="33863" y="256691"/>
                    <a:pt x="29858" y="256238"/>
                  </a:cubicBezTo>
                  <a:cubicBezTo>
                    <a:pt x="25182" y="255708"/>
                    <a:pt x="24033" y="263877"/>
                    <a:pt x="28740" y="264516"/>
                  </a:cubicBezTo>
                  <a:cubicBezTo>
                    <a:pt x="31685" y="264918"/>
                    <a:pt x="34597" y="265097"/>
                    <a:pt x="37542" y="265455"/>
                  </a:cubicBezTo>
                  <a:cubicBezTo>
                    <a:pt x="17466" y="306028"/>
                    <a:pt x="4308" y="349763"/>
                    <a:pt x="916" y="395248"/>
                  </a:cubicBezTo>
                  <a:cubicBezTo>
                    <a:pt x="897" y="395459"/>
                    <a:pt x="878" y="395625"/>
                    <a:pt x="891" y="395836"/>
                  </a:cubicBezTo>
                  <a:cubicBezTo>
                    <a:pt x="-1351" y="426636"/>
                    <a:pt x="539" y="458114"/>
                    <a:pt x="7700" y="489802"/>
                  </a:cubicBezTo>
                  <a:cubicBezTo>
                    <a:pt x="8460" y="493162"/>
                    <a:pt x="12586" y="493584"/>
                    <a:pt x="14930" y="491942"/>
                  </a:cubicBezTo>
                  <a:cubicBezTo>
                    <a:pt x="15984" y="494350"/>
                    <a:pt x="17830" y="496388"/>
                    <a:pt x="21420" y="496464"/>
                  </a:cubicBezTo>
                  <a:cubicBezTo>
                    <a:pt x="53134" y="497141"/>
                    <a:pt x="84809" y="497269"/>
                    <a:pt x="116478" y="499441"/>
                  </a:cubicBezTo>
                  <a:cubicBezTo>
                    <a:pt x="147739" y="501581"/>
                    <a:pt x="179798" y="508556"/>
                    <a:pt x="211020" y="507374"/>
                  </a:cubicBezTo>
                  <a:cubicBezTo>
                    <a:pt x="213856" y="507266"/>
                    <a:pt x="215618" y="505796"/>
                    <a:pt x="216858" y="503970"/>
                  </a:cubicBezTo>
                  <a:cubicBezTo>
                    <a:pt x="220454" y="504378"/>
                    <a:pt x="223897" y="502954"/>
                    <a:pt x="225832" y="498553"/>
                  </a:cubicBezTo>
                  <a:cubicBezTo>
                    <a:pt x="226234" y="497633"/>
                    <a:pt x="225851" y="496924"/>
                    <a:pt x="225609" y="496177"/>
                  </a:cubicBezTo>
                  <a:cubicBezTo>
                    <a:pt x="252302" y="489483"/>
                    <a:pt x="278893" y="482348"/>
                    <a:pt x="305599" y="475699"/>
                  </a:cubicBezTo>
                  <a:cubicBezTo>
                    <a:pt x="309885" y="474632"/>
                    <a:pt x="312172" y="470710"/>
                    <a:pt x="312517" y="466609"/>
                  </a:cubicBezTo>
                  <a:cubicBezTo>
                    <a:pt x="316279" y="422395"/>
                    <a:pt x="322577" y="375537"/>
                    <a:pt x="367455" y="354924"/>
                  </a:cubicBezTo>
                  <a:cubicBezTo>
                    <a:pt x="368860" y="354279"/>
                    <a:pt x="369819" y="353321"/>
                    <a:pt x="370560" y="352241"/>
                  </a:cubicBezTo>
                  <a:cubicBezTo>
                    <a:pt x="382536" y="358865"/>
                    <a:pt x="393376" y="367482"/>
                    <a:pt x="402075" y="378903"/>
                  </a:cubicBezTo>
                  <a:cubicBezTo>
                    <a:pt x="403500" y="380774"/>
                    <a:pt x="404586" y="382678"/>
                    <a:pt x="405825" y="384568"/>
                  </a:cubicBezTo>
                  <a:cubicBezTo>
                    <a:pt x="406080" y="385412"/>
                    <a:pt x="406470" y="386076"/>
                    <a:pt x="407179" y="386612"/>
                  </a:cubicBezTo>
                  <a:cubicBezTo>
                    <a:pt x="423576" y="413025"/>
                    <a:pt x="423301" y="441347"/>
                    <a:pt x="420714" y="472332"/>
                  </a:cubicBezTo>
                  <a:cubicBezTo>
                    <a:pt x="420446" y="475526"/>
                    <a:pt x="422483" y="477698"/>
                    <a:pt x="425000" y="479122"/>
                  </a:cubicBezTo>
                  <a:cubicBezTo>
                    <a:pt x="404560" y="548784"/>
                    <a:pt x="376819" y="615546"/>
                    <a:pt x="345265" y="680756"/>
                  </a:cubicBezTo>
                  <a:cubicBezTo>
                    <a:pt x="344269" y="680820"/>
                    <a:pt x="343259" y="680909"/>
                    <a:pt x="342269" y="680967"/>
                  </a:cubicBezTo>
                  <a:cubicBezTo>
                    <a:pt x="337300" y="681260"/>
                    <a:pt x="337032" y="687999"/>
                    <a:pt x="341171" y="689091"/>
                  </a:cubicBezTo>
                  <a:cubicBezTo>
                    <a:pt x="271324" y="831660"/>
                    <a:pt x="183771" y="967017"/>
                    <a:pt x="114409" y="1109094"/>
                  </a:cubicBezTo>
                  <a:cubicBezTo>
                    <a:pt x="112978" y="1109087"/>
                    <a:pt x="111541" y="1109164"/>
                    <a:pt x="110104" y="1109151"/>
                  </a:cubicBezTo>
                  <a:cubicBezTo>
                    <a:pt x="104585" y="1109106"/>
                    <a:pt x="104617" y="1117512"/>
                    <a:pt x="110104" y="1117704"/>
                  </a:cubicBezTo>
                  <a:cubicBezTo>
                    <a:pt x="110889" y="1117730"/>
                    <a:pt x="111675" y="1117730"/>
                    <a:pt x="112467" y="1117755"/>
                  </a:cubicBezTo>
                  <a:cubicBezTo>
                    <a:pt x="112729" y="1118796"/>
                    <a:pt x="112991" y="1119844"/>
                    <a:pt x="113591" y="1120706"/>
                  </a:cubicBezTo>
                  <a:cubicBezTo>
                    <a:pt x="113451" y="1121153"/>
                    <a:pt x="113068" y="1121364"/>
                    <a:pt x="113016" y="1121881"/>
                  </a:cubicBezTo>
                  <a:cubicBezTo>
                    <a:pt x="106233" y="1191837"/>
                    <a:pt x="103627" y="1267356"/>
                    <a:pt x="111139" y="1337312"/>
                  </a:cubicBezTo>
                  <a:cubicBezTo>
                    <a:pt x="112058" y="1345852"/>
                    <a:pt x="121499" y="1347896"/>
                    <a:pt x="126124" y="1343195"/>
                  </a:cubicBezTo>
                  <a:cubicBezTo>
                    <a:pt x="127082" y="1344938"/>
                    <a:pt x="128512" y="1346382"/>
                    <a:pt x="130793" y="1346369"/>
                  </a:cubicBezTo>
                  <a:cubicBezTo>
                    <a:pt x="354782" y="1344919"/>
                    <a:pt x="574026" y="1344242"/>
                    <a:pt x="797926" y="1356327"/>
                  </a:cubicBezTo>
                  <a:cubicBezTo>
                    <a:pt x="800418" y="1356461"/>
                    <a:pt x="802251" y="1355746"/>
                    <a:pt x="803771" y="1354730"/>
                  </a:cubicBezTo>
                  <a:cubicBezTo>
                    <a:pt x="807035" y="1357170"/>
                    <a:pt x="812126" y="1356928"/>
                    <a:pt x="813614" y="1352865"/>
                  </a:cubicBezTo>
                  <a:cubicBezTo>
                    <a:pt x="815581" y="1357030"/>
                    <a:pt x="822474" y="1358818"/>
                    <a:pt x="826185" y="1353881"/>
                  </a:cubicBezTo>
                  <a:cubicBezTo>
                    <a:pt x="838455" y="1337586"/>
                    <a:pt x="850585" y="1321209"/>
                    <a:pt x="862638" y="1304748"/>
                  </a:cubicBezTo>
                  <a:cubicBezTo>
                    <a:pt x="871587" y="1292529"/>
                    <a:pt x="882516" y="1280240"/>
                    <a:pt x="889261" y="1266424"/>
                  </a:cubicBezTo>
                  <a:cubicBezTo>
                    <a:pt x="891957" y="1266424"/>
                    <a:pt x="894754" y="1264641"/>
                    <a:pt x="895099" y="1261128"/>
                  </a:cubicBezTo>
                  <a:cubicBezTo>
                    <a:pt x="902598" y="1184549"/>
                    <a:pt x="901180" y="1107248"/>
                    <a:pt x="890628" y="1030994"/>
                  </a:cubicBezTo>
                  <a:close/>
                  <a:moveTo>
                    <a:pt x="466282" y="23350"/>
                  </a:moveTo>
                  <a:cubicBezTo>
                    <a:pt x="694437" y="41331"/>
                    <a:pt x="781364" y="237663"/>
                    <a:pt x="752665" y="443991"/>
                  </a:cubicBezTo>
                  <a:cubicBezTo>
                    <a:pt x="714730" y="716705"/>
                    <a:pt x="565633" y="942770"/>
                    <a:pt x="350126" y="1108091"/>
                  </a:cubicBezTo>
                  <a:cubicBezTo>
                    <a:pt x="347590" y="1110039"/>
                    <a:pt x="348197" y="1113182"/>
                    <a:pt x="350062" y="1114695"/>
                  </a:cubicBezTo>
                  <a:cubicBezTo>
                    <a:pt x="348050" y="1114791"/>
                    <a:pt x="346032" y="1114804"/>
                    <a:pt x="344013" y="1114900"/>
                  </a:cubicBezTo>
                  <a:cubicBezTo>
                    <a:pt x="473449" y="942457"/>
                    <a:pt x="621492" y="770979"/>
                    <a:pt x="677350" y="557963"/>
                  </a:cubicBezTo>
                  <a:cubicBezTo>
                    <a:pt x="715451" y="412667"/>
                    <a:pt x="712577" y="219516"/>
                    <a:pt x="587957" y="113899"/>
                  </a:cubicBezTo>
                  <a:cubicBezTo>
                    <a:pt x="450882" y="-2276"/>
                    <a:pt x="274773" y="26672"/>
                    <a:pt x="151111" y="125135"/>
                  </a:cubicBezTo>
                  <a:cubicBezTo>
                    <a:pt x="233012" y="49756"/>
                    <a:pt x="345016" y="13795"/>
                    <a:pt x="466282" y="23350"/>
                  </a:cubicBezTo>
                  <a:close/>
                  <a:moveTo>
                    <a:pt x="294255" y="459557"/>
                  </a:moveTo>
                  <a:cubicBezTo>
                    <a:pt x="271017" y="467159"/>
                    <a:pt x="247696" y="474523"/>
                    <a:pt x="224459" y="482131"/>
                  </a:cubicBezTo>
                  <a:cubicBezTo>
                    <a:pt x="224740" y="477359"/>
                    <a:pt x="224810" y="472562"/>
                    <a:pt x="225161" y="470199"/>
                  </a:cubicBezTo>
                  <a:cubicBezTo>
                    <a:pt x="228630" y="446961"/>
                    <a:pt x="234775" y="424663"/>
                    <a:pt x="246892" y="404261"/>
                  </a:cubicBezTo>
                  <a:cubicBezTo>
                    <a:pt x="269746" y="365789"/>
                    <a:pt x="299805" y="353161"/>
                    <a:pt x="339197" y="340029"/>
                  </a:cubicBezTo>
                  <a:cubicBezTo>
                    <a:pt x="342742" y="340885"/>
                    <a:pt x="346127" y="342168"/>
                    <a:pt x="349577" y="343293"/>
                  </a:cubicBezTo>
                  <a:cubicBezTo>
                    <a:pt x="308186" y="366383"/>
                    <a:pt x="297819" y="414021"/>
                    <a:pt x="294255" y="459557"/>
                  </a:cubicBezTo>
                  <a:close/>
                  <a:moveTo>
                    <a:pt x="797907" y="1336015"/>
                  </a:moveTo>
                  <a:cubicBezTo>
                    <a:pt x="580893" y="1307533"/>
                    <a:pt x="346172" y="1303407"/>
                    <a:pt x="129196" y="1334699"/>
                  </a:cubicBezTo>
                  <a:cubicBezTo>
                    <a:pt x="128992" y="1334731"/>
                    <a:pt x="128953" y="1334929"/>
                    <a:pt x="128762" y="1334974"/>
                  </a:cubicBezTo>
                  <a:cubicBezTo>
                    <a:pt x="129637" y="1317229"/>
                    <a:pt x="130065" y="1299281"/>
                    <a:pt x="130173" y="1281243"/>
                  </a:cubicBezTo>
                  <a:cubicBezTo>
                    <a:pt x="130544" y="1281389"/>
                    <a:pt x="130748" y="1281722"/>
                    <a:pt x="131202" y="1281747"/>
                  </a:cubicBezTo>
                  <a:cubicBezTo>
                    <a:pt x="194655" y="1285854"/>
                    <a:pt x="257961" y="1284487"/>
                    <a:pt x="321210" y="1278151"/>
                  </a:cubicBezTo>
                  <a:cubicBezTo>
                    <a:pt x="326697" y="1277602"/>
                    <a:pt x="326793" y="1268979"/>
                    <a:pt x="321210" y="1269483"/>
                  </a:cubicBezTo>
                  <a:cubicBezTo>
                    <a:pt x="257891" y="1275162"/>
                    <a:pt x="194725" y="1276624"/>
                    <a:pt x="131202" y="1274389"/>
                  </a:cubicBezTo>
                  <a:cubicBezTo>
                    <a:pt x="130716" y="1274370"/>
                    <a:pt x="130493" y="1274689"/>
                    <a:pt x="130109" y="1274810"/>
                  </a:cubicBezTo>
                  <a:cubicBezTo>
                    <a:pt x="130192" y="1224253"/>
                    <a:pt x="127823" y="1173045"/>
                    <a:pt x="124833" y="1123402"/>
                  </a:cubicBezTo>
                  <a:cubicBezTo>
                    <a:pt x="125862" y="1122731"/>
                    <a:pt x="126826" y="1121830"/>
                    <a:pt x="127618" y="1120527"/>
                  </a:cubicBezTo>
                  <a:cubicBezTo>
                    <a:pt x="128104" y="1119729"/>
                    <a:pt x="128557" y="1118911"/>
                    <a:pt x="129043" y="1118113"/>
                  </a:cubicBezTo>
                  <a:cubicBezTo>
                    <a:pt x="177728" y="1119231"/>
                    <a:pt x="226145" y="1118304"/>
                    <a:pt x="274767" y="1114191"/>
                  </a:cubicBezTo>
                  <a:cubicBezTo>
                    <a:pt x="281084" y="1113654"/>
                    <a:pt x="281231" y="1103830"/>
                    <a:pt x="274767" y="1104214"/>
                  </a:cubicBezTo>
                  <a:cubicBezTo>
                    <a:pt x="228074" y="1107011"/>
                    <a:pt x="181292" y="1108576"/>
                    <a:pt x="134510" y="1108825"/>
                  </a:cubicBezTo>
                  <a:cubicBezTo>
                    <a:pt x="149942" y="1083327"/>
                    <a:pt x="164876" y="1057470"/>
                    <a:pt x="179695" y="1031530"/>
                  </a:cubicBezTo>
                  <a:cubicBezTo>
                    <a:pt x="208573" y="1031499"/>
                    <a:pt x="237521" y="1031039"/>
                    <a:pt x="266329" y="1029225"/>
                  </a:cubicBezTo>
                  <a:cubicBezTo>
                    <a:pt x="271771" y="1028886"/>
                    <a:pt x="271879" y="1020601"/>
                    <a:pt x="266329" y="1020672"/>
                  </a:cubicBezTo>
                  <a:cubicBezTo>
                    <a:pt x="238767" y="1021049"/>
                    <a:pt x="211179" y="1022697"/>
                    <a:pt x="183675" y="1024728"/>
                  </a:cubicBezTo>
                  <a:cubicBezTo>
                    <a:pt x="193275" y="1007858"/>
                    <a:pt x="202384" y="990683"/>
                    <a:pt x="211805" y="973698"/>
                  </a:cubicBezTo>
                  <a:cubicBezTo>
                    <a:pt x="237496" y="971424"/>
                    <a:pt x="262931" y="968825"/>
                    <a:pt x="288436" y="964941"/>
                  </a:cubicBezTo>
                  <a:cubicBezTo>
                    <a:pt x="292651" y="964302"/>
                    <a:pt x="291687" y="957180"/>
                    <a:pt x="287427" y="957474"/>
                  </a:cubicBezTo>
                  <a:cubicBezTo>
                    <a:pt x="263671" y="959122"/>
                    <a:pt x="240178" y="961926"/>
                    <a:pt x="216589" y="965018"/>
                  </a:cubicBezTo>
                  <a:cubicBezTo>
                    <a:pt x="230048" y="940643"/>
                    <a:pt x="243289" y="916153"/>
                    <a:pt x="256575" y="891683"/>
                  </a:cubicBezTo>
                  <a:cubicBezTo>
                    <a:pt x="257022" y="891849"/>
                    <a:pt x="257284" y="892226"/>
                    <a:pt x="257859" y="892226"/>
                  </a:cubicBezTo>
                  <a:cubicBezTo>
                    <a:pt x="284597" y="892386"/>
                    <a:pt x="311431" y="893267"/>
                    <a:pt x="338137" y="891683"/>
                  </a:cubicBezTo>
                  <a:cubicBezTo>
                    <a:pt x="344211" y="891325"/>
                    <a:pt x="344294" y="882364"/>
                    <a:pt x="338137" y="882185"/>
                  </a:cubicBezTo>
                  <a:cubicBezTo>
                    <a:pt x="312376" y="881425"/>
                    <a:pt x="286564" y="882945"/>
                    <a:pt x="260816" y="883916"/>
                  </a:cubicBezTo>
                  <a:cubicBezTo>
                    <a:pt x="274869" y="858008"/>
                    <a:pt x="288838" y="832158"/>
                    <a:pt x="302840" y="806270"/>
                  </a:cubicBezTo>
                  <a:cubicBezTo>
                    <a:pt x="342729" y="802852"/>
                    <a:pt x="382555" y="800776"/>
                    <a:pt x="422560" y="798899"/>
                  </a:cubicBezTo>
                  <a:cubicBezTo>
                    <a:pt x="428136" y="798637"/>
                    <a:pt x="428143" y="790505"/>
                    <a:pt x="422560" y="790231"/>
                  </a:cubicBezTo>
                  <a:cubicBezTo>
                    <a:pt x="384069" y="788327"/>
                    <a:pt x="345374" y="791393"/>
                    <a:pt x="307375" y="797896"/>
                  </a:cubicBezTo>
                  <a:cubicBezTo>
                    <a:pt x="317563" y="779053"/>
                    <a:pt x="327783" y="760159"/>
                    <a:pt x="337964" y="741360"/>
                  </a:cubicBezTo>
                  <a:cubicBezTo>
                    <a:pt x="347456" y="723846"/>
                    <a:pt x="356641" y="706402"/>
                    <a:pt x="365584" y="688932"/>
                  </a:cubicBezTo>
                  <a:cubicBezTo>
                    <a:pt x="391708" y="688427"/>
                    <a:pt x="418070" y="688127"/>
                    <a:pt x="443773" y="684703"/>
                  </a:cubicBezTo>
                  <a:cubicBezTo>
                    <a:pt x="449074" y="683994"/>
                    <a:pt x="449445" y="676368"/>
                    <a:pt x="443773" y="676150"/>
                  </a:cubicBezTo>
                  <a:cubicBezTo>
                    <a:pt x="419564" y="675218"/>
                    <a:pt x="395043" y="677102"/>
                    <a:pt x="370668" y="678967"/>
                  </a:cubicBezTo>
                  <a:cubicBezTo>
                    <a:pt x="381163" y="658112"/>
                    <a:pt x="390987" y="637148"/>
                    <a:pt x="399999" y="615936"/>
                  </a:cubicBezTo>
                  <a:cubicBezTo>
                    <a:pt x="418747" y="614863"/>
                    <a:pt x="437398" y="614984"/>
                    <a:pt x="456311" y="615265"/>
                  </a:cubicBezTo>
                  <a:cubicBezTo>
                    <a:pt x="460597" y="615329"/>
                    <a:pt x="461817" y="608207"/>
                    <a:pt x="457353" y="607568"/>
                  </a:cubicBezTo>
                  <a:cubicBezTo>
                    <a:pt x="439493" y="605000"/>
                    <a:pt x="421410" y="605524"/>
                    <a:pt x="403500" y="607459"/>
                  </a:cubicBezTo>
                  <a:cubicBezTo>
                    <a:pt x="411267" y="588597"/>
                    <a:pt x="417955" y="569365"/>
                    <a:pt x="424016" y="549889"/>
                  </a:cubicBezTo>
                  <a:cubicBezTo>
                    <a:pt x="424700" y="550668"/>
                    <a:pt x="425600" y="551301"/>
                    <a:pt x="426840" y="551454"/>
                  </a:cubicBezTo>
                  <a:cubicBezTo>
                    <a:pt x="448008" y="554143"/>
                    <a:pt x="470952" y="555363"/>
                    <a:pt x="491621" y="549104"/>
                  </a:cubicBezTo>
                  <a:cubicBezTo>
                    <a:pt x="496489" y="547628"/>
                    <a:pt x="495850" y="539509"/>
                    <a:pt x="490376" y="539886"/>
                  </a:cubicBezTo>
                  <a:cubicBezTo>
                    <a:pt x="468933" y="541375"/>
                    <a:pt x="448442" y="544479"/>
                    <a:pt x="426846" y="542901"/>
                  </a:cubicBezTo>
                  <a:cubicBezTo>
                    <a:pt x="426501" y="542876"/>
                    <a:pt x="426380" y="543131"/>
                    <a:pt x="426079" y="543163"/>
                  </a:cubicBezTo>
                  <a:cubicBezTo>
                    <a:pt x="431822" y="523905"/>
                    <a:pt x="436542" y="504244"/>
                    <a:pt x="440189" y="484130"/>
                  </a:cubicBezTo>
                  <a:cubicBezTo>
                    <a:pt x="458253" y="484494"/>
                    <a:pt x="476336" y="485356"/>
                    <a:pt x="494362" y="484117"/>
                  </a:cubicBezTo>
                  <a:cubicBezTo>
                    <a:pt x="499631" y="483753"/>
                    <a:pt x="499638" y="476286"/>
                    <a:pt x="494362" y="475922"/>
                  </a:cubicBezTo>
                  <a:cubicBezTo>
                    <a:pt x="476809" y="474715"/>
                    <a:pt x="459211" y="475494"/>
                    <a:pt x="441620" y="475877"/>
                  </a:cubicBezTo>
                  <a:cubicBezTo>
                    <a:pt x="443428" y="464770"/>
                    <a:pt x="444993" y="453560"/>
                    <a:pt x="445964" y="442094"/>
                  </a:cubicBezTo>
                  <a:cubicBezTo>
                    <a:pt x="446021" y="441391"/>
                    <a:pt x="445580" y="440995"/>
                    <a:pt x="445395" y="440433"/>
                  </a:cubicBezTo>
                  <a:cubicBezTo>
                    <a:pt x="445561" y="436907"/>
                    <a:pt x="444993" y="433484"/>
                    <a:pt x="444776" y="430003"/>
                  </a:cubicBezTo>
                  <a:cubicBezTo>
                    <a:pt x="452722" y="428648"/>
                    <a:pt x="460457" y="428840"/>
                    <a:pt x="468959" y="429070"/>
                  </a:cubicBezTo>
                  <a:cubicBezTo>
                    <a:pt x="473123" y="429185"/>
                    <a:pt x="473768" y="423130"/>
                    <a:pt x="469923" y="421954"/>
                  </a:cubicBezTo>
                  <a:cubicBezTo>
                    <a:pt x="461345" y="419336"/>
                    <a:pt x="452722" y="419783"/>
                    <a:pt x="444290" y="421839"/>
                  </a:cubicBezTo>
                  <a:cubicBezTo>
                    <a:pt x="442559" y="410157"/>
                    <a:pt x="438733" y="398896"/>
                    <a:pt x="433253" y="388420"/>
                  </a:cubicBezTo>
                  <a:cubicBezTo>
                    <a:pt x="444699" y="389231"/>
                    <a:pt x="456107" y="390490"/>
                    <a:pt x="467630" y="392170"/>
                  </a:cubicBezTo>
                  <a:cubicBezTo>
                    <a:pt x="474088" y="393109"/>
                    <a:pt x="477103" y="383828"/>
                    <a:pt x="470409" y="382090"/>
                  </a:cubicBezTo>
                  <a:cubicBezTo>
                    <a:pt x="456018" y="378360"/>
                    <a:pt x="441192" y="377185"/>
                    <a:pt x="426373" y="377408"/>
                  </a:cubicBezTo>
                  <a:cubicBezTo>
                    <a:pt x="408706" y="351251"/>
                    <a:pt x="380518" y="331591"/>
                    <a:pt x="348944" y="325963"/>
                  </a:cubicBezTo>
                  <a:cubicBezTo>
                    <a:pt x="348050" y="324462"/>
                    <a:pt x="346638" y="323281"/>
                    <a:pt x="344365" y="322942"/>
                  </a:cubicBezTo>
                  <a:cubicBezTo>
                    <a:pt x="285370" y="314089"/>
                    <a:pt x="234225" y="371398"/>
                    <a:pt x="217113" y="422210"/>
                  </a:cubicBezTo>
                  <a:cubicBezTo>
                    <a:pt x="213485" y="432998"/>
                    <a:pt x="202562" y="469081"/>
                    <a:pt x="205022" y="488965"/>
                  </a:cubicBezTo>
                  <a:cubicBezTo>
                    <a:pt x="204651" y="489176"/>
                    <a:pt x="204434" y="489470"/>
                    <a:pt x="204127" y="489732"/>
                  </a:cubicBezTo>
                  <a:cubicBezTo>
                    <a:pt x="148160" y="473399"/>
                    <a:pt x="77930" y="476325"/>
                    <a:pt x="21414" y="480674"/>
                  </a:cubicBezTo>
                  <a:cubicBezTo>
                    <a:pt x="19076" y="480853"/>
                    <a:pt x="17377" y="481907"/>
                    <a:pt x="16112" y="483255"/>
                  </a:cubicBezTo>
                  <a:cubicBezTo>
                    <a:pt x="15065" y="473597"/>
                    <a:pt x="14419" y="463958"/>
                    <a:pt x="14023" y="454352"/>
                  </a:cubicBezTo>
                  <a:cubicBezTo>
                    <a:pt x="50279" y="454965"/>
                    <a:pt x="86496" y="455738"/>
                    <a:pt x="122751" y="455048"/>
                  </a:cubicBezTo>
                  <a:cubicBezTo>
                    <a:pt x="128634" y="454933"/>
                    <a:pt x="128647" y="446016"/>
                    <a:pt x="122751" y="445901"/>
                  </a:cubicBezTo>
                  <a:cubicBezTo>
                    <a:pt x="86451" y="445205"/>
                    <a:pt x="50189" y="445984"/>
                    <a:pt x="13889" y="446597"/>
                  </a:cubicBezTo>
                  <a:cubicBezTo>
                    <a:pt x="13525" y="430795"/>
                    <a:pt x="14202" y="415145"/>
                    <a:pt x="15550" y="399643"/>
                  </a:cubicBezTo>
                  <a:cubicBezTo>
                    <a:pt x="49876" y="400333"/>
                    <a:pt x="84209" y="401240"/>
                    <a:pt x="118529" y="400090"/>
                  </a:cubicBezTo>
                  <a:cubicBezTo>
                    <a:pt x="124335" y="399898"/>
                    <a:pt x="124341" y="391256"/>
                    <a:pt x="118529" y="391065"/>
                  </a:cubicBezTo>
                  <a:cubicBezTo>
                    <a:pt x="84560" y="389928"/>
                    <a:pt x="50573" y="390803"/>
                    <a:pt x="16598" y="391493"/>
                  </a:cubicBezTo>
                  <a:cubicBezTo>
                    <a:pt x="18923" y="369730"/>
                    <a:pt x="22998" y="348415"/>
                    <a:pt x="28574" y="327662"/>
                  </a:cubicBezTo>
                  <a:cubicBezTo>
                    <a:pt x="100970" y="332217"/>
                    <a:pt x="172784" y="333309"/>
                    <a:pt x="245218" y="328857"/>
                  </a:cubicBezTo>
                  <a:cubicBezTo>
                    <a:pt x="251267" y="328486"/>
                    <a:pt x="251382" y="319244"/>
                    <a:pt x="245218" y="319359"/>
                  </a:cubicBezTo>
                  <a:cubicBezTo>
                    <a:pt x="173819" y="320630"/>
                    <a:pt x="102305" y="321275"/>
                    <a:pt x="30905" y="319493"/>
                  </a:cubicBezTo>
                  <a:cubicBezTo>
                    <a:pt x="34604" y="306865"/>
                    <a:pt x="38717" y="294403"/>
                    <a:pt x="43751" y="282356"/>
                  </a:cubicBezTo>
                  <a:cubicBezTo>
                    <a:pt x="45788" y="282299"/>
                    <a:pt x="47845" y="281500"/>
                    <a:pt x="48758" y="279035"/>
                  </a:cubicBezTo>
                  <a:cubicBezTo>
                    <a:pt x="50279" y="274966"/>
                    <a:pt x="52061" y="271140"/>
                    <a:pt x="53702" y="267179"/>
                  </a:cubicBezTo>
                  <a:cubicBezTo>
                    <a:pt x="91222" y="270661"/>
                    <a:pt x="128334" y="270367"/>
                    <a:pt x="165969" y="264056"/>
                  </a:cubicBezTo>
                  <a:cubicBezTo>
                    <a:pt x="170095" y="263366"/>
                    <a:pt x="169175" y="256359"/>
                    <a:pt x="164972" y="256710"/>
                  </a:cubicBezTo>
                  <a:cubicBezTo>
                    <a:pt x="129062" y="259674"/>
                    <a:pt x="93183" y="260690"/>
                    <a:pt x="57330" y="258473"/>
                  </a:cubicBezTo>
                  <a:cubicBezTo>
                    <a:pt x="61834" y="248311"/>
                    <a:pt x="66567" y="238359"/>
                    <a:pt x="71658" y="228752"/>
                  </a:cubicBezTo>
                  <a:cubicBezTo>
                    <a:pt x="77815" y="219069"/>
                    <a:pt x="84624" y="209814"/>
                    <a:pt x="91733" y="200775"/>
                  </a:cubicBezTo>
                  <a:cubicBezTo>
                    <a:pt x="147285" y="203062"/>
                    <a:pt x="202460" y="202117"/>
                    <a:pt x="257872" y="196994"/>
                  </a:cubicBezTo>
                  <a:cubicBezTo>
                    <a:pt x="263039" y="196515"/>
                    <a:pt x="263199" y="188505"/>
                    <a:pt x="257872" y="188799"/>
                  </a:cubicBezTo>
                  <a:cubicBezTo>
                    <a:pt x="204536" y="191769"/>
                    <a:pt x="151124" y="193436"/>
                    <a:pt x="97706" y="193500"/>
                  </a:cubicBezTo>
                  <a:cubicBezTo>
                    <a:pt x="115910" y="171648"/>
                    <a:pt x="137142" y="152077"/>
                    <a:pt x="161089" y="135099"/>
                  </a:cubicBezTo>
                  <a:cubicBezTo>
                    <a:pt x="161670" y="136792"/>
                    <a:pt x="162871" y="138210"/>
                    <a:pt x="164927" y="137935"/>
                  </a:cubicBezTo>
                  <a:cubicBezTo>
                    <a:pt x="216743" y="131043"/>
                    <a:pt x="268948" y="127306"/>
                    <a:pt x="321210" y="126476"/>
                  </a:cubicBezTo>
                  <a:cubicBezTo>
                    <a:pt x="327929" y="126368"/>
                    <a:pt x="327949" y="116007"/>
                    <a:pt x="321210" y="116026"/>
                  </a:cubicBezTo>
                  <a:cubicBezTo>
                    <a:pt x="271011" y="116173"/>
                    <a:pt x="221597" y="120338"/>
                    <a:pt x="172081" y="127990"/>
                  </a:cubicBezTo>
                  <a:cubicBezTo>
                    <a:pt x="195255" y="112890"/>
                    <a:pt x="220562" y="99891"/>
                    <a:pt x="248801" y="90266"/>
                  </a:cubicBezTo>
                  <a:cubicBezTo>
                    <a:pt x="434984" y="26800"/>
                    <a:pt x="625305" y="109026"/>
                    <a:pt x="668158" y="306667"/>
                  </a:cubicBezTo>
                  <a:cubicBezTo>
                    <a:pt x="734582" y="612978"/>
                    <a:pt x="487029" y="886100"/>
                    <a:pt x="318853" y="1111214"/>
                  </a:cubicBezTo>
                  <a:cubicBezTo>
                    <a:pt x="315646" y="1115507"/>
                    <a:pt x="316330" y="1119735"/>
                    <a:pt x="318866" y="1122788"/>
                  </a:cubicBezTo>
                  <a:cubicBezTo>
                    <a:pt x="318955" y="1126072"/>
                    <a:pt x="321082" y="1129265"/>
                    <a:pt x="325438" y="1129361"/>
                  </a:cubicBezTo>
                  <a:cubicBezTo>
                    <a:pt x="482085" y="1132893"/>
                    <a:pt x="638795" y="1132740"/>
                    <a:pt x="795455" y="1135768"/>
                  </a:cubicBezTo>
                  <a:cubicBezTo>
                    <a:pt x="799447" y="1203053"/>
                    <a:pt x="800379" y="1269713"/>
                    <a:pt x="800871" y="1336999"/>
                  </a:cubicBezTo>
                  <a:cubicBezTo>
                    <a:pt x="799951" y="1336596"/>
                    <a:pt x="799031" y="1336162"/>
                    <a:pt x="797907" y="1336015"/>
                  </a:cubicBezTo>
                  <a:close/>
                  <a:moveTo>
                    <a:pt x="880925" y="1251183"/>
                  </a:moveTo>
                  <a:cubicBezTo>
                    <a:pt x="866688" y="1262387"/>
                    <a:pt x="857637" y="1281083"/>
                    <a:pt x="847672" y="1296004"/>
                  </a:cubicBezTo>
                  <a:cubicBezTo>
                    <a:pt x="836571" y="1312631"/>
                    <a:pt x="825565" y="1329315"/>
                    <a:pt x="814681" y="1346088"/>
                  </a:cubicBezTo>
                  <a:cubicBezTo>
                    <a:pt x="823700" y="1276522"/>
                    <a:pt x="822978" y="1204209"/>
                    <a:pt x="814425" y="1134720"/>
                  </a:cubicBezTo>
                  <a:cubicBezTo>
                    <a:pt x="814361" y="1134196"/>
                    <a:pt x="814106" y="1133820"/>
                    <a:pt x="813978" y="1133341"/>
                  </a:cubicBezTo>
                  <a:cubicBezTo>
                    <a:pt x="820429" y="1127585"/>
                    <a:pt x="818130" y="1113942"/>
                    <a:pt x="806850" y="1113622"/>
                  </a:cubicBezTo>
                  <a:cubicBezTo>
                    <a:pt x="656310" y="1109355"/>
                    <a:pt x="505572" y="1107829"/>
                    <a:pt x="355089" y="1114523"/>
                  </a:cubicBezTo>
                  <a:cubicBezTo>
                    <a:pt x="384056" y="1097992"/>
                    <a:pt x="412755" y="1077910"/>
                    <a:pt x="440815" y="1055119"/>
                  </a:cubicBezTo>
                  <a:cubicBezTo>
                    <a:pt x="440292" y="1059265"/>
                    <a:pt x="442444" y="1063647"/>
                    <a:pt x="447912" y="1063583"/>
                  </a:cubicBezTo>
                  <a:cubicBezTo>
                    <a:pt x="582036" y="1062031"/>
                    <a:pt x="744329" y="1076945"/>
                    <a:pt x="874116" y="1034034"/>
                  </a:cubicBezTo>
                  <a:cubicBezTo>
                    <a:pt x="879756" y="1106123"/>
                    <a:pt x="883040" y="1177842"/>
                    <a:pt x="883755" y="1250110"/>
                  </a:cubicBezTo>
                  <a:cubicBezTo>
                    <a:pt x="882778" y="1250378"/>
                    <a:pt x="881756" y="1250532"/>
                    <a:pt x="880925" y="1251183"/>
                  </a:cubicBezTo>
                  <a:close/>
                </a:path>
              </a:pathLst>
            </a:custGeom>
            <a:solidFill>
              <a:srgbClr val="000000"/>
            </a:solidFill>
            <a:ln w="63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98" name="Полилиния: фигура 97">
              <a:extLst>
                <a:ext uri="{FF2B5EF4-FFF2-40B4-BE49-F238E27FC236}">
                  <a16:creationId xmlns:a16="http://schemas.microsoft.com/office/drawing/2014/main" id="{EFB03476-8301-41B3-A2E0-C99D5997C06B}"/>
                </a:ext>
              </a:extLst>
            </p:cNvPr>
            <p:cNvSpPr/>
            <p:nvPr/>
          </p:nvSpPr>
          <p:spPr>
            <a:xfrm>
              <a:off x="6762589" y="4474479"/>
              <a:ext cx="99151" cy="7210"/>
            </a:xfrm>
            <a:custGeom>
              <a:avLst/>
              <a:gdLst>
                <a:gd name="connsiteX0" fmla="*/ 95767 w 99151"/>
                <a:gd name="connsiteY0" fmla="*/ 100 h 7210"/>
                <a:gd name="connsiteX1" fmla="*/ 2867 w 99151"/>
                <a:gd name="connsiteY1" fmla="*/ 637 h 7210"/>
                <a:gd name="connsiteX2" fmla="*/ 2867 w 99151"/>
                <a:gd name="connsiteY2" fmla="*/ 6577 h 7210"/>
                <a:gd name="connsiteX3" fmla="*/ 95767 w 99151"/>
                <a:gd name="connsiteY3" fmla="*/ 7114 h 7210"/>
                <a:gd name="connsiteX4" fmla="*/ 95767 w 99151"/>
                <a:gd name="connsiteY4" fmla="*/ 100 h 7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151" h="7210">
                  <a:moveTo>
                    <a:pt x="95767" y="100"/>
                  </a:moveTo>
                  <a:cubicBezTo>
                    <a:pt x="64800" y="-232"/>
                    <a:pt x="33834" y="343"/>
                    <a:pt x="2867" y="637"/>
                  </a:cubicBezTo>
                  <a:cubicBezTo>
                    <a:pt x="-953" y="675"/>
                    <a:pt x="-959" y="6539"/>
                    <a:pt x="2867" y="6577"/>
                  </a:cubicBezTo>
                  <a:cubicBezTo>
                    <a:pt x="33827" y="6865"/>
                    <a:pt x="64800" y="7439"/>
                    <a:pt x="95767" y="7114"/>
                  </a:cubicBezTo>
                  <a:cubicBezTo>
                    <a:pt x="100276" y="7063"/>
                    <a:pt x="100283" y="151"/>
                    <a:pt x="95767" y="100"/>
                  </a:cubicBezTo>
                  <a:close/>
                </a:path>
              </a:pathLst>
            </a:custGeom>
            <a:solidFill>
              <a:srgbClr val="000000"/>
            </a:solidFill>
            <a:ln w="63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473604CD-19E6-42CE-AF4C-9F3493132F15}"/>
              </a:ext>
            </a:extLst>
          </p:cNvPr>
          <p:cNvSpPr txBox="1"/>
          <p:nvPr/>
        </p:nvSpPr>
        <p:spPr>
          <a:xfrm>
            <a:off x="6182773" y="2558367"/>
            <a:ext cx="3487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Arial Nova Light" panose="020B0304020202020204" pitchFamily="34" charset="0"/>
              </a:rPr>
              <a:t>КТО ЭТО?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F19CA1FA-CB6D-4A0C-88D3-8F6DB5D9D4CD}"/>
              </a:ext>
            </a:extLst>
          </p:cNvPr>
          <p:cNvSpPr txBox="1"/>
          <p:nvPr/>
        </p:nvSpPr>
        <p:spPr>
          <a:xfrm>
            <a:off x="3607209" y="4651772"/>
            <a:ext cx="85520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latin typeface="Arial Nova Light" panose="020B0304020202020204" pitchFamily="34" charset="0"/>
              </a:rPr>
              <a:t>ЧЕМ ОН </a:t>
            </a:r>
          </a:p>
          <a:p>
            <a:pPr algn="ctr"/>
            <a:r>
              <a:rPr lang="ru-RU" sz="4400" dirty="0">
                <a:latin typeface="Arial Nova Light" panose="020B0304020202020204" pitchFamily="34" charset="0"/>
              </a:rPr>
              <a:t>ЗАНИМАЕТСЯ?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A06266-ADC9-42DE-9CA6-035CD080C834}"/>
              </a:ext>
            </a:extLst>
          </p:cNvPr>
          <p:cNvSpPr txBox="1"/>
          <p:nvPr/>
        </p:nvSpPr>
        <p:spPr>
          <a:xfrm>
            <a:off x="9039723" y="3180974"/>
            <a:ext cx="1669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Arial Nova Light" panose="020B0304020202020204" pitchFamily="34" charset="0"/>
              </a:rPr>
              <a:t>ПАУК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492AB6-A06B-45C8-8475-9794F8B92A9B}"/>
              </a:ext>
            </a:extLst>
          </p:cNvPr>
          <p:cNvSpPr txBox="1"/>
          <p:nvPr/>
        </p:nvSpPr>
        <p:spPr>
          <a:xfrm>
            <a:off x="1289221" y="6172071"/>
            <a:ext cx="5759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Arial Nova Light" panose="020B0304020202020204" pitchFamily="34" charset="0"/>
              </a:rPr>
              <a:t>ПЛЕТЁТ</a:t>
            </a:r>
            <a:r>
              <a:rPr lang="ru-RU" sz="3600" dirty="0">
                <a:latin typeface="Arial Nova Light" panose="020B0304020202020204" pitchFamily="34" charset="0"/>
              </a:rPr>
              <a:t> ПАУТИНУ</a:t>
            </a:r>
          </a:p>
        </p:txBody>
      </p:sp>
    </p:spTree>
    <p:extLst>
      <p:ext uri="{BB962C8B-B14F-4D97-AF65-F5344CB8AC3E}">
        <p14:creationId xmlns:p14="http://schemas.microsoft.com/office/powerpoint/2010/main" val="827618208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FD01637-497D-4A73-B71C-1A1887689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5" y="-1"/>
            <a:ext cx="683087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0B666B7D-DDB2-4D4B-8BD4-C83E03431629}"/>
              </a:ext>
            </a:extLst>
          </p:cNvPr>
          <p:cNvSpPr/>
          <p:nvPr/>
        </p:nvSpPr>
        <p:spPr>
          <a:xfrm rot="5400000">
            <a:off x="6024892" y="-5729662"/>
            <a:ext cx="142216" cy="12192000"/>
          </a:xfrm>
          <a:prstGeom prst="rect">
            <a:avLst/>
          </a:prstGeom>
          <a:solidFill>
            <a:srgbClr val="11403C">
              <a:alpha val="34000"/>
            </a:srgbClr>
          </a:solidFill>
          <a:ln>
            <a:noFill/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4" name="Рисунок 22">
            <a:extLst>
              <a:ext uri="{FF2B5EF4-FFF2-40B4-BE49-F238E27FC236}">
                <a16:creationId xmlns:a16="http://schemas.microsoft.com/office/drawing/2014/main" id="{71A5251E-3DF5-4EA4-B5D6-83E63356B609}"/>
              </a:ext>
            </a:extLst>
          </p:cNvPr>
          <p:cNvGrpSpPr/>
          <p:nvPr/>
        </p:nvGrpSpPr>
        <p:grpSpPr>
          <a:xfrm>
            <a:off x="194193" y="0"/>
            <a:ext cx="1634608" cy="1454429"/>
            <a:chOff x="-8" y="736955"/>
            <a:chExt cx="2177831" cy="2145525"/>
          </a:xfrm>
          <a:solidFill>
            <a:srgbClr val="000000"/>
          </a:solidFill>
        </p:grpSpPr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C5C5E79E-4DEB-48BA-9726-6D7A9EAF5FB3}"/>
                </a:ext>
              </a:extLst>
            </p:cNvPr>
            <p:cNvSpPr/>
            <p:nvPr/>
          </p:nvSpPr>
          <p:spPr>
            <a:xfrm>
              <a:off x="-8" y="736955"/>
              <a:ext cx="2177831" cy="2145525"/>
            </a:xfrm>
            <a:custGeom>
              <a:avLst/>
              <a:gdLst>
                <a:gd name="connsiteX0" fmla="*/ 1519857 w 2177831"/>
                <a:gd name="connsiteY0" fmla="*/ 101671 h 2145525"/>
                <a:gd name="connsiteX1" fmla="*/ 65015 w 2177831"/>
                <a:gd name="connsiteY1" fmla="*/ 628747 h 2145525"/>
                <a:gd name="connsiteX2" fmla="*/ 62816 w 2177831"/>
                <a:gd name="connsiteY2" fmla="*/ 634936 h 2145525"/>
                <a:gd name="connsiteX3" fmla="*/ 28179 w 2177831"/>
                <a:gd name="connsiteY3" fmla="*/ 1225260 h 2145525"/>
                <a:gd name="connsiteX4" fmla="*/ 1172436 w 2177831"/>
                <a:gd name="connsiteY4" fmla="*/ 1774322 h 2145525"/>
                <a:gd name="connsiteX5" fmla="*/ 1664084 w 2177831"/>
                <a:gd name="connsiteY5" fmla="*/ 2145519 h 2145525"/>
                <a:gd name="connsiteX6" fmla="*/ 1674709 w 2177831"/>
                <a:gd name="connsiteY6" fmla="*/ 2119871 h 2145525"/>
                <a:gd name="connsiteX7" fmla="*/ 1521157 w 2177831"/>
                <a:gd name="connsiteY7" fmla="*/ 1813648 h 2145525"/>
                <a:gd name="connsiteX8" fmla="*/ 2174937 w 2177831"/>
                <a:gd name="connsiteY8" fmla="*/ 1090658 h 2145525"/>
                <a:gd name="connsiteX9" fmla="*/ 1519857 w 2177831"/>
                <a:gd name="connsiteY9" fmla="*/ 101671 h 2145525"/>
                <a:gd name="connsiteX10" fmla="*/ 1487184 w 2177831"/>
                <a:gd name="connsiteY10" fmla="*/ 1779366 h 2145525"/>
                <a:gd name="connsiteX11" fmla="*/ 1487184 w 2177831"/>
                <a:gd name="connsiteY11" fmla="*/ 1812821 h 2145525"/>
                <a:gd name="connsiteX12" fmla="*/ 1491746 w 2177831"/>
                <a:gd name="connsiteY12" fmla="*/ 1812930 h 2145525"/>
                <a:gd name="connsiteX13" fmla="*/ 1629393 w 2177831"/>
                <a:gd name="connsiteY13" fmla="*/ 2114309 h 2145525"/>
                <a:gd name="connsiteX14" fmla="*/ 1422972 w 2177831"/>
                <a:gd name="connsiteY14" fmla="*/ 2061495 h 2145525"/>
                <a:gd name="connsiteX15" fmla="*/ 1465298 w 2177831"/>
                <a:gd name="connsiteY15" fmla="*/ 2065566 h 2145525"/>
                <a:gd name="connsiteX16" fmla="*/ 1521675 w 2177831"/>
                <a:gd name="connsiteY16" fmla="*/ 2068293 h 2145525"/>
                <a:gd name="connsiteX17" fmla="*/ 1522820 w 2177831"/>
                <a:gd name="connsiteY17" fmla="*/ 2059832 h 2145525"/>
                <a:gd name="connsiteX18" fmla="*/ 1477377 w 2177831"/>
                <a:gd name="connsiteY18" fmla="*/ 2054615 h 2145525"/>
                <a:gd name="connsiteX19" fmla="*/ 1453210 w 2177831"/>
                <a:gd name="connsiteY19" fmla="*/ 2052906 h 2145525"/>
                <a:gd name="connsiteX20" fmla="*/ 1424109 w 2177831"/>
                <a:gd name="connsiteY20" fmla="*/ 2053079 h 2145525"/>
                <a:gd name="connsiteX21" fmla="*/ 1424808 w 2177831"/>
                <a:gd name="connsiteY21" fmla="*/ 2049071 h 2145525"/>
                <a:gd name="connsiteX22" fmla="*/ 1423645 w 2177831"/>
                <a:gd name="connsiteY22" fmla="*/ 2047353 h 2145525"/>
                <a:gd name="connsiteX23" fmla="*/ 1419728 w 2177831"/>
                <a:gd name="connsiteY23" fmla="*/ 2045753 h 2145525"/>
                <a:gd name="connsiteX24" fmla="*/ 1419937 w 2177831"/>
                <a:gd name="connsiteY24" fmla="*/ 2060077 h 2145525"/>
                <a:gd name="connsiteX25" fmla="*/ 1306420 w 2177831"/>
                <a:gd name="connsiteY25" fmla="*/ 1986314 h 2145525"/>
                <a:gd name="connsiteX26" fmla="*/ 1443631 w 2177831"/>
                <a:gd name="connsiteY26" fmla="*/ 1996893 h 2145525"/>
                <a:gd name="connsiteX27" fmla="*/ 1445231 w 2177831"/>
                <a:gd name="connsiteY27" fmla="*/ 1985114 h 2145525"/>
                <a:gd name="connsiteX28" fmla="*/ 1291978 w 2177831"/>
                <a:gd name="connsiteY28" fmla="*/ 1973044 h 2145525"/>
                <a:gd name="connsiteX29" fmla="*/ 1237647 w 2177831"/>
                <a:gd name="connsiteY29" fmla="*/ 1906134 h 2145525"/>
                <a:gd name="connsiteX30" fmla="*/ 1353363 w 2177831"/>
                <a:gd name="connsiteY30" fmla="*/ 1924684 h 2145525"/>
                <a:gd name="connsiteX31" fmla="*/ 1354690 w 2177831"/>
                <a:gd name="connsiteY31" fmla="*/ 1914886 h 2145525"/>
                <a:gd name="connsiteX32" fmla="*/ 1234338 w 2177831"/>
                <a:gd name="connsiteY32" fmla="*/ 1897345 h 2145525"/>
                <a:gd name="connsiteX33" fmla="*/ 1232657 w 2177831"/>
                <a:gd name="connsiteY33" fmla="*/ 1897772 h 2145525"/>
                <a:gd name="connsiteX34" fmla="*/ 1201065 w 2177831"/>
                <a:gd name="connsiteY34" fmla="*/ 1821773 h 2145525"/>
                <a:gd name="connsiteX35" fmla="*/ 1343111 w 2177831"/>
                <a:gd name="connsiteY35" fmla="*/ 1817084 h 2145525"/>
                <a:gd name="connsiteX36" fmla="*/ 1341602 w 2177831"/>
                <a:gd name="connsiteY36" fmla="*/ 1805959 h 2145525"/>
                <a:gd name="connsiteX37" fmla="*/ 1198538 w 2177831"/>
                <a:gd name="connsiteY37" fmla="*/ 1811294 h 2145525"/>
                <a:gd name="connsiteX38" fmla="*/ 1190368 w 2177831"/>
                <a:gd name="connsiteY38" fmla="*/ 1756908 h 2145525"/>
                <a:gd name="connsiteX39" fmla="*/ 1172754 w 2177831"/>
                <a:gd name="connsiteY39" fmla="*/ 1756299 h 2145525"/>
                <a:gd name="connsiteX40" fmla="*/ 335292 w 2177831"/>
                <a:gd name="connsiteY40" fmla="*/ 1650607 h 2145525"/>
                <a:gd name="connsiteX41" fmla="*/ 674379 w 2177831"/>
                <a:gd name="connsiteY41" fmla="*/ 1691743 h 2145525"/>
                <a:gd name="connsiteX42" fmla="*/ 674379 w 2177831"/>
                <a:gd name="connsiteY42" fmla="*/ 1680255 h 2145525"/>
                <a:gd name="connsiteX43" fmla="*/ 317215 w 2177831"/>
                <a:gd name="connsiteY43" fmla="*/ 1637820 h 2145525"/>
                <a:gd name="connsiteX44" fmla="*/ 222284 w 2177831"/>
                <a:gd name="connsiteY44" fmla="*/ 1550087 h 2145525"/>
                <a:gd name="connsiteX45" fmla="*/ 428214 w 2177831"/>
                <a:gd name="connsiteY45" fmla="*/ 1582007 h 2145525"/>
                <a:gd name="connsiteX46" fmla="*/ 428214 w 2177831"/>
                <a:gd name="connsiteY46" fmla="*/ 1570855 h 2145525"/>
                <a:gd name="connsiteX47" fmla="*/ 210824 w 2177831"/>
                <a:gd name="connsiteY47" fmla="*/ 1537009 h 2145525"/>
                <a:gd name="connsiteX48" fmla="*/ 136597 w 2177831"/>
                <a:gd name="connsiteY48" fmla="*/ 1426110 h 2145525"/>
                <a:gd name="connsiteX49" fmla="*/ 308072 w 2177831"/>
                <a:gd name="connsiteY49" fmla="*/ 1437698 h 2145525"/>
                <a:gd name="connsiteX50" fmla="*/ 308072 w 2177831"/>
                <a:gd name="connsiteY50" fmla="*/ 1426210 h 2145525"/>
                <a:gd name="connsiteX51" fmla="*/ 130099 w 2177831"/>
                <a:gd name="connsiteY51" fmla="*/ 1414976 h 2145525"/>
                <a:gd name="connsiteX52" fmla="*/ 81438 w 2177831"/>
                <a:gd name="connsiteY52" fmla="*/ 1298587 h 2145525"/>
                <a:gd name="connsiteX53" fmla="*/ 266001 w 2177831"/>
                <a:gd name="connsiteY53" fmla="*/ 1311766 h 2145525"/>
                <a:gd name="connsiteX54" fmla="*/ 266001 w 2177831"/>
                <a:gd name="connsiteY54" fmla="*/ 1299769 h 2145525"/>
                <a:gd name="connsiteX55" fmla="*/ 77276 w 2177831"/>
                <a:gd name="connsiteY55" fmla="*/ 1285245 h 2145525"/>
                <a:gd name="connsiteX56" fmla="*/ 52582 w 2177831"/>
                <a:gd name="connsiteY56" fmla="*/ 1184889 h 2145525"/>
                <a:gd name="connsiteX57" fmla="*/ 434231 w 2177831"/>
                <a:gd name="connsiteY57" fmla="*/ 1186079 h 2145525"/>
                <a:gd name="connsiteX58" fmla="*/ 434231 w 2177831"/>
                <a:gd name="connsiteY58" fmla="*/ 1174591 h 2145525"/>
                <a:gd name="connsiteX59" fmla="*/ 50301 w 2177831"/>
                <a:gd name="connsiteY59" fmla="*/ 1172155 h 2145525"/>
                <a:gd name="connsiteX60" fmla="*/ 36177 w 2177831"/>
                <a:gd name="connsiteY60" fmla="*/ 1060983 h 2145525"/>
                <a:gd name="connsiteX61" fmla="*/ 44529 w 2177831"/>
                <a:gd name="connsiteY61" fmla="*/ 1064692 h 2145525"/>
                <a:gd name="connsiteX62" fmla="*/ 48528 w 2177831"/>
                <a:gd name="connsiteY62" fmla="*/ 1060693 h 2145525"/>
                <a:gd name="connsiteX63" fmla="*/ 48610 w 2177831"/>
                <a:gd name="connsiteY63" fmla="*/ 1059675 h 2145525"/>
                <a:gd name="connsiteX64" fmla="*/ 211923 w 2177831"/>
                <a:gd name="connsiteY64" fmla="*/ 1065428 h 2145525"/>
                <a:gd name="connsiteX65" fmla="*/ 211923 w 2177831"/>
                <a:gd name="connsiteY65" fmla="*/ 1053258 h 2145525"/>
                <a:gd name="connsiteX66" fmla="*/ 90845 w 2177831"/>
                <a:gd name="connsiteY66" fmla="*/ 1050214 h 2145525"/>
                <a:gd name="connsiteX67" fmla="*/ 35822 w 2177831"/>
                <a:gd name="connsiteY67" fmla="*/ 1055049 h 2145525"/>
                <a:gd name="connsiteX68" fmla="*/ 33178 w 2177831"/>
                <a:gd name="connsiteY68" fmla="*/ 972406 h 2145525"/>
                <a:gd name="connsiteX69" fmla="*/ 36659 w 2177831"/>
                <a:gd name="connsiteY69" fmla="*/ 911121 h 2145525"/>
                <a:gd name="connsiteX70" fmla="*/ 241889 w 2177831"/>
                <a:gd name="connsiteY70" fmla="*/ 928099 h 2145525"/>
                <a:gd name="connsiteX71" fmla="*/ 241889 w 2177831"/>
                <a:gd name="connsiteY71" fmla="*/ 917111 h 2145525"/>
                <a:gd name="connsiteX72" fmla="*/ 37295 w 2177831"/>
                <a:gd name="connsiteY72" fmla="*/ 899960 h 2145525"/>
                <a:gd name="connsiteX73" fmla="*/ 55899 w 2177831"/>
                <a:gd name="connsiteY73" fmla="*/ 778673 h 2145525"/>
                <a:gd name="connsiteX74" fmla="*/ 488336 w 2177831"/>
                <a:gd name="connsiteY74" fmla="*/ 790306 h 2145525"/>
                <a:gd name="connsiteX75" fmla="*/ 488336 w 2177831"/>
                <a:gd name="connsiteY75" fmla="*/ 775101 h 2145525"/>
                <a:gd name="connsiteX76" fmla="*/ 58744 w 2177831"/>
                <a:gd name="connsiteY76" fmla="*/ 765222 h 2145525"/>
                <a:gd name="connsiteX77" fmla="*/ 95144 w 2177831"/>
                <a:gd name="connsiteY77" fmla="*/ 643507 h 2145525"/>
                <a:gd name="connsiteX78" fmla="*/ 308090 w 2177831"/>
                <a:gd name="connsiteY78" fmla="*/ 651650 h 2145525"/>
                <a:gd name="connsiteX79" fmla="*/ 308090 w 2177831"/>
                <a:gd name="connsiteY79" fmla="*/ 638808 h 2145525"/>
                <a:gd name="connsiteX80" fmla="*/ 98897 w 2177831"/>
                <a:gd name="connsiteY80" fmla="*/ 632664 h 2145525"/>
                <a:gd name="connsiteX81" fmla="*/ 172579 w 2177831"/>
                <a:gd name="connsiteY81" fmla="*/ 482375 h 2145525"/>
                <a:gd name="connsiteX82" fmla="*/ 416263 w 2177831"/>
                <a:gd name="connsiteY82" fmla="*/ 505478 h 2145525"/>
                <a:gd name="connsiteX83" fmla="*/ 416263 w 2177831"/>
                <a:gd name="connsiteY83" fmla="*/ 495172 h 2145525"/>
                <a:gd name="connsiteX84" fmla="*/ 177568 w 2177831"/>
                <a:gd name="connsiteY84" fmla="*/ 473850 h 2145525"/>
                <a:gd name="connsiteX85" fmla="*/ 287632 w 2177831"/>
                <a:gd name="connsiteY85" fmla="*/ 329686 h 2145525"/>
                <a:gd name="connsiteX86" fmla="*/ 530325 w 2177831"/>
                <a:gd name="connsiteY86" fmla="*/ 352299 h 2145525"/>
                <a:gd name="connsiteX87" fmla="*/ 530325 w 2177831"/>
                <a:gd name="connsiteY87" fmla="*/ 338102 h 2145525"/>
                <a:gd name="connsiteX88" fmla="*/ 297929 w 2177831"/>
                <a:gd name="connsiteY88" fmla="*/ 318489 h 2145525"/>
                <a:gd name="connsiteX89" fmla="*/ 852553 w 2177831"/>
                <a:gd name="connsiteY89" fmla="*/ 35778 h 2145525"/>
                <a:gd name="connsiteX90" fmla="*/ 2061284 w 2177831"/>
                <a:gd name="connsiteY90" fmla="*/ 606444 h 2145525"/>
                <a:gd name="connsiteX91" fmla="*/ 1487184 w 2177831"/>
                <a:gd name="connsiteY91" fmla="*/ 1779366 h 2145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2177831" h="2145525">
                  <a:moveTo>
                    <a:pt x="1519857" y="101671"/>
                  </a:moveTo>
                  <a:cubicBezTo>
                    <a:pt x="933414" y="-158382"/>
                    <a:pt x="271481" y="103043"/>
                    <a:pt x="65015" y="628747"/>
                  </a:cubicBezTo>
                  <a:cubicBezTo>
                    <a:pt x="62988" y="630119"/>
                    <a:pt x="62243" y="632710"/>
                    <a:pt x="62816" y="634936"/>
                  </a:cubicBezTo>
                  <a:cubicBezTo>
                    <a:pt x="-3277" y="806793"/>
                    <a:pt x="-21154" y="1006406"/>
                    <a:pt x="28179" y="1225260"/>
                  </a:cubicBezTo>
                  <a:cubicBezTo>
                    <a:pt x="154247" y="1784528"/>
                    <a:pt x="685486" y="1863345"/>
                    <a:pt x="1172436" y="1774322"/>
                  </a:cubicBezTo>
                  <a:cubicBezTo>
                    <a:pt x="1167664" y="2012089"/>
                    <a:pt x="1460463" y="2146637"/>
                    <a:pt x="1664084" y="2145519"/>
                  </a:cubicBezTo>
                  <a:cubicBezTo>
                    <a:pt x="1677199" y="2145446"/>
                    <a:pt x="1683779" y="2129187"/>
                    <a:pt x="1674709" y="2119871"/>
                  </a:cubicBezTo>
                  <a:cubicBezTo>
                    <a:pt x="1590994" y="2033893"/>
                    <a:pt x="1539489" y="1931391"/>
                    <a:pt x="1521157" y="1813648"/>
                  </a:cubicBezTo>
                  <a:cubicBezTo>
                    <a:pt x="1911577" y="1813957"/>
                    <a:pt x="2148162" y="1454702"/>
                    <a:pt x="2174937" y="1090658"/>
                  </a:cubicBezTo>
                  <a:cubicBezTo>
                    <a:pt x="2209238" y="624321"/>
                    <a:pt x="1935489" y="285970"/>
                    <a:pt x="1519857" y="101671"/>
                  </a:cubicBezTo>
                  <a:close/>
                  <a:moveTo>
                    <a:pt x="1487184" y="1779366"/>
                  </a:moveTo>
                  <a:cubicBezTo>
                    <a:pt x="1465625" y="1778393"/>
                    <a:pt x="1465753" y="1811685"/>
                    <a:pt x="1487184" y="1812821"/>
                  </a:cubicBezTo>
                  <a:cubicBezTo>
                    <a:pt x="1488720" y="1812903"/>
                    <a:pt x="1490210" y="1812858"/>
                    <a:pt x="1491746" y="1812930"/>
                  </a:cubicBezTo>
                  <a:cubicBezTo>
                    <a:pt x="1508878" y="1927556"/>
                    <a:pt x="1554167" y="2027531"/>
                    <a:pt x="1629393" y="2114309"/>
                  </a:cubicBezTo>
                  <a:cubicBezTo>
                    <a:pt x="1560647" y="2110037"/>
                    <a:pt x="1488574" y="2091951"/>
                    <a:pt x="1422972" y="2061495"/>
                  </a:cubicBezTo>
                  <a:cubicBezTo>
                    <a:pt x="1434506" y="2065975"/>
                    <a:pt x="1453465" y="2064594"/>
                    <a:pt x="1465298" y="2065566"/>
                  </a:cubicBezTo>
                  <a:cubicBezTo>
                    <a:pt x="1484121" y="2067121"/>
                    <a:pt x="1502780" y="2068102"/>
                    <a:pt x="1521675" y="2068293"/>
                  </a:cubicBezTo>
                  <a:cubicBezTo>
                    <a:pt x="1526374" y="2068339"/>
                    <a:pt x="1527737" y="2060531"/>
                    <a:pt x="1522820" y="2059832"/>
                  </a:cubicBezTo>
                  <a:cubicBezTo>
                    <a:pt x="1507678" y="2057659"/>
                    <a:pt x="1492646" y="2055796"/>
                    <a:pt x="1477377" y="2054615"/>
                  </a:cubicBezTo>
                  <a:cubicBezTo>
                    <a:pt x="1469324" y="2053997"/>
                    <a:pt x="1461272" y="2053470"/>
                    <a:pt x="1453210" y="2052906"/>
                  </a:cubicBezTo>
                  <a:cubicBezTo>
                    <a:pt x="1450402" y="2052706"/>
                    <a:pt x="1432652" y="2052942"/>
                    <a:pt x="1424109" y="2053079"/>
                  </a:cubicBezTo>
                  <a:cubicBezTo>
                    <a:pt x="1425190" y="2052052"/>
                    <a:pt x="1425799" y="2050516"/>
                    <a:pt x="1424808" y="2049071"/>
                  </a:cubicBezTo>
                  <a:lnTo>
                    <a:pt x="1423645" y="2047353"/>
                  </a:lnTo>
                  <a:cubicBezTo>
                    <a:pt x="1422754" y="2046044"/>
                    <a:pt x="1421291" y="2045353"/>
                    <a:pt x="1419728" y="2045753"/>
                  </a:cubicBezTo>
                  <a:cubicBezTo>
                    <a:pt x="1409585" y="2048343"/>
                    <a:pt x="1413457" y="2056242"/>
                    <a:pt x="1419937" y="2060077"/>
                  </a:cubicBezTo>
                  <a:cubicBezTo>
                    <a:pt x="1378475" y="2040518"/>
                    <a:pt x="1339857" y="2015788"/>
                    <a:pt x="1306420" y="1986314"/>
                  </a:cubicBezTo>
                  <a:cubicBezTo>
                    <a:pt x="1352281" y="1988095"/>
                    <a:pt x="1397988" y="1991649"/>
                    <a:pt x="1443631" y="1996893"/>
                  </a:cubicBezTo>
                  <a:cubicBezTo>
                    <a:pt x="1450293" y="1997656"/>
                    <a:pt x="1451893" y="1986214"/>
                    <a:pt x="1445231" y="1985114"/>
                  </a:cubicBezTo>
                  <a:cubicBezTo>
                    <a:pt x="1394398" y="1976689"/>
                    <a:pt x="1343393" y="1973335"/>
                    <a:pt x="1291978" y="1973044"/>
                  </a:cubicBezTo>
                  <a:cubicBezTo>
                    <a:pt x="1271156" y="1952813"/>
                    <a:pt x="1252879" y="1930446"/>
                    <a:pt x="1237647" y="1906134"/>
                  </a:cubicBezTo>
                  <a:cubicBezTo>
                    <a:pt x="1276119" y="1912805"/>
                    <a:pt x="1314573" y="1920285"/>
                    <a:pt x="1353363" y="1924684"/>
                  </a:cubicBezTo>
                  <a:cubicBezTo>
                    <a:pt x="1358916" y="1925311"/>
                    <a:pt x="1360188" y="1915959"/>
                    <a:pt x="1354690" y="1914886"/>
                  </a:cubicBezTo>
                  <a:cubicBezTo>
                    <a:pt x="1314927" y="1907161"/>
                    <a:pt x="1274474" y="1902798"/>
                    <a:pt x="1234338" y="1897345"/>
                  </a:cubicBezTo>
                  <a:cubicBezTo>
                    <a:pt x="1233675" y="1897254"/>
                    <a:pt x="1233220" y="1897609"/>
                    <a:pt x="1232657" y="1897772"/>
                  </a:cubicBezTo>
                  <a:cubicBezTo>
                    <a:pt x="1218897" y="1874278"/>
                    <a:pt x="1208408" y="1848812"/>
                    <a:pt x="1201065" y="1821773"/>
                  </a:cubicBezTo>
                  <a:cubicBezTo>
                    <a:pt x="1248398" y="1824582"/>
                    <a:pt x="1296214" y="1824464"/>
                    <a:pt x="1343111" y="1817084"/>
                  </a:cubicBezTo>
                  <a:cubicBezTo>
                    <a:pt x="1349364" y="1816093"/>
                    <a:pt x="1347955" y="1805441"/>
                    <a:pt x="1341602" y="1805959"/>
                  </a:cubicBezTo>
                  <a:cubicBezTo>
                    <a:pt x="1293714" y="1809876"/>
                    <a:pt x="1246535" y="1813067"/>
                    <a:pt x="1198538" y="1811294"/>
                  </a:cubicBezTo>
                  <a:cubicBezTo>
                    <a:pt x="1194448" y="1793799"/>
                    <a:pt x="1191322" y="1775840"/>
                    <a:pt x="1190368" y="1756908"/>
                  </a:cubicBezTo>
                  <a:cubicBezTo>
                    <a:pt x="1189795" y="1745575"/>
                    <a:pt x="1174353" y="1745656"/>
                    <a:pt x="1172754" y="1756299"/>
                  </a:cubicBezTo>
                  <a:cubicBezTo>
                    <a:pt x="892379" y="1796453"/>
                    <a:pt x="579685" y="1818938"/>
                    <a:pt x="335292" y="1650607"/>
                  </a:cubicBezTo>
                  <a:cubicBezTo>
                    <a:pt x="448173" y="1665458"/>
                    <a:pt x="561208" y="1679464"/>
                    <a:pt x="674379" y="1691743"/>
                  </a:cubicBezTo>
                  <a:cubicBezTo>
                    <a:pt x="681787" y="1692542"/>
                    <a:pt x="681560" y="1681200"/>
                    <a:pt x="674379" y="1680255"/>
                  </a:cubicBezTo>
                  <a:cubicBezTo>
                    <a:pt x="555537" y="1664568"/>
                    <a:pt x="436403" y="1650680"/>
                    <a:pt x="317215" y="1637820"/>
                  </a:cubicBezTo>
                  <a:cubicBezTo>
                    <a:pt x="281869" y="1611617"/>
                    <a:pt x="250477" y="1582043"/>
                    <a:pt x="222284" y="1550087"/>
                  </a:cubicBezTo>
                  <a:cubicBezTo>
                    <a:pt x="290158" y="1565175"/>
                    <a:pt x="358814" y="1577099"/>
                    <a:pt x="428214" y="1582007"/>
                  </a:cubicBezTo>
                  <a:cubicBezTo>
                    <a:pt x="435485" y="1582525"/>
                    <a:pt x="435176" y="1571682"/>
                    <a:pt x="428214" y="1570855"/>
                  </a:cubicBezTo>
                  <a:cubicBezTo>
                    <a:pt x="355187" y="1562121"/>
                    <a:pt x="282787" y="1552132"/>
                    <a:pt x="210824" y="1537009"/>
                  </a:cubicBezTo>
                  <a:cubicBezTo>
                    <a:pt x="182167" y="1502672"/>
                    <a:pt x="157883" y="1465254"/>
                    <a:pt x="136597" y="1426110"/>
                  </a:cubicBezTo>
                  <a:cubicBezTo>
                    <a:pt x="193719" y="1430499"/>
                    <a:pt x="250850" y="1435026"/>
                    <a:pt x="308072" y="1437698"/>
                  </a:cubicBezTo>
                  <a:cubicBezTo>
                    <a:pt x="315525" y="1438043"/>
                    <a:pt x="315352" y="1426818"/>
                    <a:pt x="308072" y="1426210"/>
                  </a:cubicBezTo>
                  <a:cubicBezTo>
                    <a:pt x="248832" y="1421211"/>
                    <a:pt x="189447" y="1418202"/>
                    <a:pt x="130099" y="1414976"/>
                  </a:cubicBezTo>
                  <a:cubicBezTo>
                    <a:pt x="110713" y="1377776"/>
                    <a:pt x="94771" y="1338713"/>
                    <a:pt x="81438" y="1298587"/>
                  </a:cubicBezTo>
                  <a:cubicBezTo>
                    <a:pt x="142477" y="1308921"/>
                    <a:pt x="203907" y="1313511"/>
                    <a:pt x="266001" y="1311766"/>
                  </a:cubicBezTo>
                  <a:cubicBezTo>
                    <a:pt x="273699" y="1311548"/>
                    <a:pt x="273744" y="1299805"/>
                    <a:pt x="266001" y="1299769"/>
                  </a:cubicBezTo>
                  <a:cubicBezTo>
                    <a:pt x="202617" y="1299451"/>
                    <a:pt x="139905" y="1294170"/>
                    <a:pt x="77276" y="1285245"/>
                  </a:cubicBezTo>
                  <a:cubicBezTo>
                    <a:pt x="66978" y="1252453"/>
                    <a:pt x="59216" y="1218807"/>
                    <a:pt x="52582" y="1184889"/>
                  </a:cubicBezTo>
                  <a:cubicBezTo>
                    <a:pt x="179759" y="1187043"/>
                    <a:pt x="307081" y="1190560"/>
                    <a:pt x="434231" y="1186079"/>
                  </a:cubicBezTo>
                  <a:cubicBezTo>
                    <a:pt x="441629" y="1185816"/>
                    <a:pt x="441620" y="1174918"/>
                    <a:pt x="434231" y="1174591"/>
                  </a:cubicBezTo>
                  <a:cubicBezTo>
                    <a:pt x="306372" y="1168865"/>
                    <a:pt x="178241" y="1171228"/>
                    <a:pt x="50301" y="1172155"/>
                  </a:cubicBezTo>
                  <a:cubicBezTo>
                    <a:pt x="43611" y="1135383"/>
                    <a:pt x="38994" y="1098220"/>
                    <a:pt x="36177" y="1060983"/>
                  </a:cubicBezTo>
                  <a:cubicBezTo>
                    <a:pt x="38522" y="1064201"/>
                    <a:pt x="39685" y="1065046"/>
                    <a:pt x="44529" y="1064692"/>
                  </a:cubicBezTo>
                  <a:cubicBezTo>
                    <a:pt x="46811" y="1064528"/>
                    <a:pt x="48356" y="1062992"/>
                    <a:pt x="48528" y="1060693"/>
                  </a:cubicBezTo>
                  <a:cubicBezTo>
                    <a:pt x="48556" y="1060356"/>
                    <a:pt x="48583" y="1060011"/>
                    <a:pt x="48610" y="1059675"/>
                  </a:cubicBezTo>
                  <a:cubicBezTo>
                    <a:pt x="79266" y="1063910"/>
                    <a:pt x="199417" y="1066309"/>
                    <a:pt x="211923" y="1065428"/>
                  </a:cubicBezTo>
                  <a:cubicBezTo>
                    <a:pt x="219649" y="1064883"/>
                    <a:pt x="219840" y="1053240"/>
                    <a:pt x="211923" y="1053258"/>
                  </a:cubicBezTo>
                  <a:cubicBezTo>
                    <a:pt x="171606" y="1053367"/>
                    <a:pt x="131089" y="1052704"/>
                    <a:pt x="90845" y="1050214"/>
                  </a:cubicBezTo>
                  <a:cubicBezTo>
                    <a:pt x="74158" y="1049177"/>
                    <a:pt x="46974" y="1039116"/>
                    <a:pt x="35822" y="1055049"/>
                  </a:cubicBezTo>
                  <a:cubicBezTo>
                    <a:pt x="33896" y="1027492"/>
                    <a:pt x="32805" y="999899"/>
                    <a:pt x="33178" y="972406"/>
                  </a:cubicBezTo>
                  <a:cubicBezTo>
                    <a:pt x="33459" y="951711"/>
                    <a:pt x="35168" y="931453"/>
                    <a:pt x="36659" y="911121"/>
                  </a:cubicBezTo>
                  <a:cubicBezTo>
                    <a:pt x="104905" y="918356"/>
                    <a:pt x="173379" y="924554"/>
                    <a:pt x="241889" y="928099"/>
                  </a:cubicBezTo>
                  <a:cubicBezTo>
                    <a:pt x="249078" y="928471"/>
                    <a:pt x="248741" y="917901"/>
                    <a:pt x="241889" y="917111"/>
                  </a:cubicBezTo>
                  <a:cubicBezTo>
                    <a:pt x="173942" y="909322"/>
                    <a:pt x="105596" y="904105"/>
                    <a:pt x="37295" y="899960"/>
                  </a:cubicBezTo>
                  <a:cubicBezTo>
                    <a:pt x="40794" y="858544"/>
                    <a:pt x="47574" y="818290"/>
                    <a:pt x="55899" y="778673"/>
                  </a:cubicBezTo>
                  <a:cubicBezTo>
                    <a:pt x="200036" y="783908"/>
                    <a:pt x="344099" y="788916"/>
                    <a:pt x="488336" y="790306"/>
                  </a:cubicBezTo>
                  <a:cubicBezTo>
                    <a:pt x="498160" y="790397"/>
                    <a:pt x="498088" y="775492"/>
                    <a:pt x="488336" y="775101"/>
                  </a:cubicBezTo>
                  <a:cubicBezTo>
                    <a:pt x="345172" y="769339"/>
                    <a:pt x="201999" y="767167"/>
                    <a:pt x="58744" y="765222"/>
                  </a:cubicBezTo>
                  <a:cubicBezTo>
                    <a:pt x="68151" y="723405"/>
                    <a:pt x="80638" y="682924"/>
                    <a:pt x="95144" y="643507"/>
                  </a:cubicBezTo>
                  <a:cubicBezTo>
                    <a:pt x="165635" y="656186"/>
                    <a:pt x="236372" y="659866"/>
                    <a:pt x="308090" y="651650"/>
                  </a:cubicBezTo>
                  <a:cubicBezTo>
                    <a:pt x="316161" y="650723"/>
                    <a:pt x="316379" y="638017"/>
                    <a:pt x="308090" y="638808"/>
                  </a:cubicBezTo>
                  <a:cubicBezTo>
                    <a:pt x="237681" y="645552"/>
                    <a:pt x="168325" y="643698"/>
                    <a:pt x="98897" y="632664"/>
                  </a:cubicBezTo>
                  <a:cubicBezTo>
                    <a:pt x="119020" y="579968"/>
                    <a:pt x="143941" y="529899"/>
                    <a:pt x="172579" y="482375"/>
                  </a:cubicBezTo>
                  <a:cubicBezTo>
                    <a:pt x="253822" y="490200"/>
                    <a:pt x="334847" y="499598"/>
                    <a:pt x="416263" y="505478"/>
                  </a:cubicBezTo>
                  <a:cubicBezTo>
                    <a:pt x="422961" y="505960"/>
                    <a:pt x="422725" y="495890"/>
                    <a:pt x="416263" y="495172"/>
                  </a:cubicBezTo>
                  <a:cubicBezTo>
                    <a:pt x="336846" y="486292"/>
                    <a:pt x="257167" y="480766"/>
                    <a:pt x="177568" y="473850"/>
                  </a:cubicBezTo>
                  <a:cubicBezTo>
                    <a:pt x="209479" y="422135"/>
                    <a:pt x="246497" y="374039"/>
                    <a:pt x="287632" y="329686"/>
                  </a:cubicBezTo>
                  <a:cubicBezTo>
                    <a:pt x="368448" y="338102"/>
                    <a:pt x="449227" y="347009"/>
                    <a:pt x="530325" y="352299"/>
                  </a:cubicBezTo>
                  <a:cubicBezTo>
                    <a:pt x="539568" y="352898"/>
                    <a:pt x="539214" y="339102"/>
                    <a:pt x="530325" y="338102"/>
                  </a:cubicBezTo>
                  <a:cubicBezTo>
                    <a:pt x="453054" y="329450"/>
                    <a:pt x="375473" y="324115"/>
                    <a:pt x="297929" y="318489"/>
                  </a:cubicBezTo>
                  <a:cubicBezTo>
                    <a:pt x="439539" y="170735"/>
                    <a:pt x="630591" y="68925"/>
                    <a:pt x="852553" y="35778"/>
                  </a:cubicBezTo>
                  <a:cubicBezTo>
                    <a:pt x="1292978" y="-30005"/>
                    <a:pt x="1846520" y="202364"/>
                    <a:pt x="2061284" y="606444"/>
                  </a:cubicBezTo>
                  <a:cubicBezTo>
                    <a:pt x="2295543" y="1047187"/>
                    <a:pt x="2060894" y="1805132"/>
                    <a:pt x="1487184" y="1779366"/>
                  </a:cubicBezTo>
                  <a:close/>
                </a:path>
              </a:pathLst>
            </a:custGeom>
            <a:solidFill>
              <a:srgbClr val="000000"/>
            </a:solidFill>
            <a:ln w="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" name="Полилиния: фигура 27">
              <a:extLst>
                <a:ext uri="{FF2B5EF4-FFF2-40B4-BE49-F238E27FC236}">
                  <a16:creationId xmlns:a16="http://schemas.microsoft.com/office/drawing/2014/main" id="{634DD148-804C-44EF-ADD4-EADACEBD3859}"/>
                </a:ext>
              </a:extLst>
            </p:cNvPr>
            <p:cNvSpPr/>
            <p:nvPr/>
          </p:nvSpPr>
          <p:spPr>
            <a:xfrm>
              <a:off x="589276" y="1046476"/>
              <a:ext cx="864859" cy="1079778"/>
            </a:xfrm>
            <a:custGeom>
              <a:avLst/>
              <a:gdLst>
                <a:gd name="connsiteX0" fmla="*/ 499545 w 864859"/>
                <a:gd name="connsiteY0" fmla="*/ 4342 h 1079778"/>
                <a:gd name="connsiteX1" fmla="*/ 155068 w 864859"/>
                <a:gd name="connsiteY1" fmla="*/ 675991 h 1079778"/>
                <a:gd name="connsiteX2" fmla="*/ 163702 w 864859"/>
                <a:gd name="connsiteY2" fmla="*/ 675491 h 1079778"/>
                <a:gd name="connsiteX3" fmla="*/ 178480 w 864859"/>
                <a:gd name="connsiteY3" fmla="*/ 675682 h 1079778"/>
                <a:gd name="connsiteX4" fmla="*/ 262796 w 864859"/>
                <a:gd name="connsiteY4" fmla="*/ 594820 h 1079778"/>
                <a:gd name="connsiteX5" fmla="*/ 320090 w 864859"/>
                <a:gd name="connsiteY5" fmla="*/ 540698 h 1079778"/>
                <a:gd name="connsiteX6" fmla="*/ 281582 w 864859"/>
                <a:gd name="connsiteY6" fmla="*/ 432243 h 1079778"/>
                <a:gd name="connsiteX7" fmla="*/ 533273 w 864859"/>
                <a:gd name="connsiteY7" fmla="*/ 354790 h 1079778"/>
                <a:gd name="connsiteX8" fmla="*/ 469771 w 864859"/>
                <a:gd name="connsiteY8" fmla="*/ 646035 h 1079778"/>
                <a:gd name="connsiteX9" fmla="*/ 460100 w 864859"/>
                <a:gd name="connsiteY9" fmla="*/ 651224 h 1079778"/>
                <a:gd name="connsiteX10" fmla="*/ 431826 w 864859"/>
                <a:gd name="connsiteY10" fmla="*/ 654069 h 1079778"/>
                <a:gd name="connsiteX11" fmla="*/ 414176 w 864859"/>
                <a:gd name="connsiteY11" fmla="*/ 1065120 h 1079778"/>
                <a:gd name="connsiteX12" fmla="*/ 432762 w 864859"/>
                <a:gd name="connsiteY12" fmla="*/ 1079280 h 1079778"/>
                <a:gd name="connsiteX13" fmla="*/ 651970 w 864859"/>
                <a:gd name="connsiteY13" fmla="*/ 1064775 h 1079778"/>
                <a:gd name="connsiteX14" fmla="*/ 666576 w 864859"/>
                <a:gd name="connsiteY14" fmla="*/ 1050169 h 1079778"/>
                <a:gd name="connsiteX15" fmla="*/ 640019 w 864859"/>
                <a:gd name="connsiteY15" fmla="*/ 760197 h 1079778"/>
                <a:gd name="connsiteX16" fmla="*/ 647153 w 864859"/>
                <a:gd name="connsiteY16" fmla="*/ 760678 h 1079778"/>
                <a:gd name="connsiteX17" fmla="*/ 499545 w 864859"/>
                <a:gd name="connsiteY17" fmla="*/ 4342 h 1079778"/>
                <a:gd name="connsiteX18" fmla="*/ 637974 w 864859"/>
                <a:gd name="connsiteY18" fmla="*/ 738902 h 1079778"/>
                <a:gd name="connsiteX19" fmla="*/ 633611 w 864859"/>
                <a:gd name="connsiteY19" fmla="*/ 743256 h 1079778"/>
                <a:gd name="connsiteX20" fmla="*/ 623650 w 864859"/>
                <a:gd name="connsiteY20" fmla="*/ 750217 h 1079778"/>
                <a:gd name="connsiteX21" fmla="*/ 622959 w 864859"/>
                <a:gd name="connsiteY21" fmla="*/ 885438 h 1079778"/>
                <a:gd name="connsiteX22" fmla="*/ 633975 w 864859"/>
                <a:gd name="connsiteY22" fmla="*/ 1020277 h 1079778"/>
                <a:gd name="connsiteX23" fmla="*/ 539608 w 864859"/>
                <a:gd name="connsiteY23" fmla="*/ 1030865 h 1079778"/>
                <a:gd name="connsiteX24" fmla="*/ 443396 w 864859"/>
                <a:gd name="connsiteY24" fmla="*/ 1046797 h 1079778"/>
                <a:gd name="connsiteX25" fmla="*/ 458928 w 864859"/>
                <a:gd name="connsiteY25" fmla="*/ 670792 h 1079778"/>
                <a:gd name="connsiteX26" fmla="*/ 469780 w 864859"/>
                <a:gd name="connsiteY26" fmla="*/ 674918 h 1079778"/>
                <a:gd name="connsiteX27" fmla="*/ 455374 w 864859"/>
                <a:gd name="connsiteY27" fmla="*/ 258069 h 1079778"/>
                <a:gd name="connsiteX28" fmla="*/ 258951 w 864859"/>
                <a:gd name="connsiteY28" fmla="*/ 330941 h 1079778"/>
                <a:gd name="connsiteX29" fmla="*/ 266813 w 864859"/>
                <a:gd name="connsiteY29" fmla="*/ 475023 h 1079778"/>
                <a:gd name="connsiteX30" fmla="*/ 243746 w 864859"/>
                <a:gd name="connsiteY30" fmla="*/ 575743 h 1079778"/>
                <a:gd name="connsiteX31" fmla="*/ 163857 w 864859"/>
                <a:gd name="connsiteY31" fmla="*/ 659904 h 1079778"/>
                <a:gd name="connsiteX32" fmla="*/ 535036 w 864859"/>
                <a:gd name="connsiteY32" fmla="*/ 43905 h 1079778"/>
                <a:gd name="connsiteX33" fmla="*/ 637974 w 864859"/>
                <a:gd name="connsiteY33" fmla="*/ 738902 h 1079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64859" h="1079778">
                  <a:moveTo>
                    <a:pt x="499545" y="4342"/>
                  </a:moveTo>
                  <a:cubicBezTo>
                    <a:pt x="135091" y="-50962"/>
                    <a:pt x="-209085" y="435906"/>
                    <a:pt x="155068" y="675991"/>
                  </a:cubicBezTo>
                  <a:cubicBezTo>
                    <a:pt x="158067" y="677972"/>
                    <a:pt x="161094" y="677127"/>
                    <a:pt x="163702" y="675491"/>
                  </a:cubicBezTo>
                  <a:cubicBezTo>
                    <a:pt x="167338" y="679344"/>
                    <a:pt x="173427" y="680680"/>
                    <a:pt x="178480" y="675682"/>
                  </a:cubicBezTo>
                  <a:cubicBezTo>
                    <a:pt x="206201" y="648316"/>
                    <a:pt x="233712" y="620750"/>
                    <a:pt x="262796" y="594820"/>
                  </a:cubicBezTo>
                  <a:cubicBezTo>
                    <a:pt x="278246" y="581042"/>
                    <a:pt x="313492" y="561892"/>
                    <a:pt x="320090" y="540698"/>
                  </a:cubicBezTo>
                  <a:cubicBezTo>
                    <a:pt x="330569" y="507052"/>
                    <a:pt x="288853" y="461908"/>
                    <a:pt x="281582" y="432243"/>
                  </a:cubicBezTo>
                  <a:cubicBezTo>
                    <a:pt x="239856" y="262095"/>
                    <a:pt x="453293" y="238583"/>
                    <a:pt x="533273" y="354790"/>
                  </a:cubicBezTo>
                  <a:cubicBezTo>
                    <a:pt x="588468" y="434988"/>
                    <a:pt x="609681" y="629484"/>
                    <a:pt x="469771" y="646035"/>
                  </a:cubicBezTo>
                  <a:cubicBezTo>
                    <a:pt x="465535" y="646535"/>
                    <a:pt x="462382" y="648561"/>
                    <a:pt x="460100" y="651224"/>
                  </a:cubicBezTo>
                  <a:cubicBezTo>
                    <a:pt x="458683" y="635992"/>
                    <a:pt x="433880" y="637201"/>
                    <a:pt x="431826" y="654069"/>
                  </a:cubicBezTo>
                  <a:cubicBezTo>
                    <a:pt x="415194" y="790498"/>
                    <a:pt x="410522" y="927800"/>
                    <a:pt x="414176" y="1065120"/>
                  </a:cubicBezTo>
                  <a:cubicBezTo>
                    <a:pt x="414430" y="1074708"/>
                    <a:pt x="423346" y="1081752"/>
                    <a:pt x="432762" y="1079280"/>
                  </a:cubicBezTo>
                  <a:cubicBezTo>
                    <a:pt x="506352" y="1060021"/>
                    <a:pt x="576780" y="1055577"/>
                    <a:pt x="651970" y="1064775"/>
                  </a:cubicBezTo>
                  <a:cubicBezTo>
                    <a:pt x="659223" y="1065665"/>
                    <a:pt x="667403" y="1057340"/>
                    <a:pt x="666576" y="1050169"/>
                  </a:cubicBezTo>
                  <a:cubicBezTo>
                    <a:pt x="655533" y="953866"/>
                    <a:pt x="653288" y="856145"/>
                    <a:pt x="640019" y="760197"/>
                  </a:cubicBezTo>
                  <a:cubicBezTo>
                    <a:pt x="642145" y="761060"/>
                    <a:pt x="644508" y="761433"/>
                    <a:pt x="647153" y="760678"/>
                  </a:cubicBezTo>
                  <a:cubicBezTo>
                    <a:pt x="1046825" y="645580"/>
                    <a:pt x="835578" y="55329"/>
                    <a:pt x="499545" y="4342"/>
                  </a:cubicBezTo>
                  <a:close/>
                  <a:moveTo>
                    <a:pt x="637974" y="738902"/>
                  </a:moveTo>
                  <a:cubicBezTo>
                    <a:pt x="635856" y="739993"/>
                    <a:pt x="634556" y="741556"/>
                    <a:pt x="633611" y="743256"/>
                  </a:cubicBezTo>
                  <a:cubicBezTo>
                    <a:pt x="629421" y="742510"/>
                    <a:pt x="624141" y="745219"/>
                    <a:pt x="623650" y="750217"/>
                  </a:cubicBezTo>
                  <a:cubicBezTo>
                    <a:pt x="619160" y="795370"/>
                    <a:pt x="620542" y="840158"/>
                    <a:pt x="622959" y="885438"/>
                  </a:cubicBezTo>
                  <a:cubicBezTo>
                    <a:pt x="624268" y="909914"/>
                    <a:pt x="645608" y="1002427"/>
                    <a:pt x="633975" y="1020277"/>
                  </a:cubicBezTo>
                  <a:cubicBezTo>
                    <a:pt x="619533" y="1042444"/>
                    <a:pt x="565038" y="1029202"/>
                    <a:pt x="539608" y="1030865"/>
                  </a:cubicBezTo>
                  <a:cubicBezTo>
                    <a:pt x="506934" y="1033010"/>
                    <a:pt x="475088" y="1039181"/>
                    <a:pt x="443396" y="1046797"/>
                  </a:cubicBezTo>
                  <a:cubicBezTo>
                    <a:pt x="440851" y="920929"/>
                    <a:pt x="446913" y="796079"/>
                    <a:pt x="458928" y="670792"/>
                  </a:cubicBezTo>
                  <a:cubicBezTo>
                    <a:pt x="461191" y="673673"/>
                    <a:pt x="464717" y="675509"/>
                    <a:pt x="469780" y="674918"/>
                  </a:cubicBezTo>
                  <a:cubicBezTo>
                    <a:pt x="682599" y="650025"/>
                    <a:pt x="618197" y="315009"/>
                    <a:pt x="455374" y="258069"/>
                  </a:cubicBezTo>
                  <a:cubicBezTo>
                    <a:pt x="381784" y="232330"/>
                    <a:pt x="294597" y="258214"/>
                    <a:pt x="258951" y="330941"/>
                  </a:cubicBezTo>
                  <a:cubicBezTo>
                    <a:pt x="232667" y="384564"/>
                    <a:pt x="254007" y="421946"/>
                    <a:pt x="266813" y="475023"/>
                  </a:cubicBezTo>
                  <a:cubicBezTo>
                    <a:pt x="277892" y="520921"/>
                    <a:pt x="273684" y="537689"/>
                    <a:pt x="243746" y="575743"/>
                  </a:cubicBezTo>
                  <a:cubicBezTo>
                    <a:pt x="220297" y="605545"/>
                    <a:pt x="188778" y="630838"/>
                    <a:pt x="163857" y="659904"/>
                  </a:cubicBezTo>
                  <a:cubicBezTo>
                    <a:pt x="-161616" y="397615"/>
                    <a:pt x="174500" y="-53498"/>
                    <a:pt x="535036" y="43905"/>
                  </a:cubicBezTo>
                  <a:cubicBezTo>
                    <a:pt x="850566" y="129165"/>
                    <a:pt x="944233" y="581860"/>
                    <a:pt x="637974" y="738902"/>
                  </a:cubicBezTo>
                  <a:close/>
                </a:path>
              </a:pathLst>
            </a:custGeom>
            <a:solidFill>
              <a:srgbClr val="000000"/>
            </a:solidFill>
            <a:ln w="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id="{AC04B562-C468-4D9C-B2B1-9B5B300FB00D}"/>
                </a:ext>
              </a:extLst>
            </p:cNvPr>
            <p:cNvSpPr/>
            <p:nvPr/>
          </p:nvSpPr>
          <p:spPr>
            <a:xfrm>
              <a:off x="991658" y="2159533"/>
              <a:ext cx="265878" cy="221691"/>
            </a:xfrm>
            <a:custGeom>
              <a:avLst/>
              <a:gdLst>
                <a:gd name="connsiteX0" fmla="*/ 252942 w 265878"/>
                <a:gd name="connsiteY0" fmla="*/ 6613 h 221691"/>
                <a:gd name="connsiteX1" fmla="*/ 178951 w 265878"/>
                <a:gd name="connsiteY1" fmla="*/ 2933 h 221691"/>
                <a:gd name="connsiteX2" fmla="*/ 53683 w 265878"/>
                <a:gd name="connsiteY2" fmla="*/ 9213 h 221691"/>
                <a:gd name="connsiteX3" fmla="*/ 53683 w 265878"/>
                <a:gd name="connsiteY3" fmla="*/ 22091 h 221691"/>
                <a:gd name="connsiteX4" fmla="*/ 126019 w 265878"/>
                <a:gd name="connsiteY4" fmla="*/ 27017 h 221691"/>
                <a:gd name="connsiteX5" fmla="*/ 223049 w 265878"/>
                <a:gd name="connsiteY5" fmla="*/ 28762 h 221691"/>
                <a:gd name="connsiteX6" fmla="*/ 235283 w 265878"/>
                <a:gd name="connsiteY6" fmla="*/ 100408 h 221691"/>
                <a:gd name="connsiteX7" fmla="*/ 231738 w 265878"/>
                <a:gd name="connsiteY7" fmla="*/ 180051 h 221691"/>
                <a:gd name="connsiteX8" fmla="*/ 89519 w 265878"/>
                <a:gd name="connsiteY8" fmla="*/ 180370 h 221691"/>
                <a:gd name="connsiteX9" fmla="*/ 50293 w 265878"/>
                <a:gd name="connsiteY9" fmla="*/ 189358 h 221691"/>
                <a:gd name="connsiteX10" fmla="*/ 34170 w 265878"/>
                <a:gd name="connsiteY10" fmla="*/ 134663 h 221691"/>
                <a:gd name="connsiteX11" fmla="*/ 41550 w 265878"/>
                <a:gd name="connsiteY11" fmla="*/ 30607 h 221691"/>
                <a:gd name="connsiteX12" fmla="*/ 21118 w 265878"/>
                <a:gd name="connsiteY12" fmla="*/ 10176 h 221691"/>
                <a:gd name="connsiteX13" fmla="*/ 4123 w 265878"/>
                <a:gd name="connsiteY13" fmla="*/ 100317 h 221691"/>
                <a:gd name="connsiteX14" fmla="*/ 10530 w 265878"/>
                <a:gd name="connsiteY14" fmla="*/ 210026 h 221691"/>
                <a:gd name="connsiteX15" fmla="*/ 66198 w 265878"/>
                <a:gd name="connsiteY15" fmla="*/ 216751 h 221691"/>
                <a:gd name="connsiteX16" fmla="*/ 241745 w 265878"/>
                <a:gd name="connsiteY16" fmla="*/ 211017 h 221691"/>
                <a:gd name="connsiteX17" fmla="*/ 260285 w 265878"/>
                <a:gd name="connsiteY17" fmla="*/ 196893 h 221691"/>
                <a:gd name="connsiteX18" fmla="*/ 265293 w 265878"/>
                <a:gd name="connsiteY18" fmla="*/ 56555 h 221691"/>
                <a:gd name="connsiteX19" fmla="*/ 252942 w 265878"/>
                <a:gd name="connsiteY19" fmla="*/ 6613 h 221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5878" h="221691">
                  <a:moveTo>
                    <a:pt x="252942" y="6613"/>
                  </a:moveTo>
                  <a:cubicBezTo>
                    <a:pt x="235355" y="-5429"/>
                    <a:pt x="197756" y="2587"/>
                    <a:pt x="178951" y="2933"/>
                  </a:cubicBezTo>
                  <a:cubicBezTo>
                    <a:pt x="137380" y="3705"/>
                    <a:pt x="94709" y="2033"/>
                    <a:pt x="53683" y="9213"/>
                  </a:cubicBezTo>
                  <a:cubicBezTo>
                    <a:pt x="47321" y="10331"/>
                    <a:pt x="47303" y="20992"/>
                    <a:pt x="53683" y="22091"/>
                  </a:cubicBezTo>
                  <a:cubicBezTo>
                    <a:pt x="77731" y="26236"/>
                    <a:pt x="101644" y="26381"/>
                    <a:pt x="126019" y="27017"/>
                  </a:cubicBezTo>
                  <a:cubicBezTo>
                    <a:pt x="153612" y="27726"/>
                    <a:pt x="197310" y="19819"/>
                    <a:pt x="223049" y="28762"/>
                  </a:cubicBezTo>
                  <a:cubicBezTo>
                    <a:pt x="247816" y="37369"/>
                    <a:pt x="236346" y="76078"/>
                    <a:pt x="235283" y="100408"/>
                  </a:cubicBezTo>
                  <a:cubicBezTo>
                    <a:pt x="234119" y="126956"/>
                    <a:pt x="232965" y="153504"/>
                    <a:pt x="231738" y="180051"/>
                  </a:cubicBezTo>
                  <a:cubicBezTo>
                    <a:pt x="184459" y="172617"/>
                    <a:pt x="136998" y="171990"/>
                    <a:pt x="89519" y="180370"/>
                  </a:cubicBezTo>
                  <a:cubicBezTo>
                    <a:pt x="81630" y="181760"/>
                    <a:pt x="57718" y="192276"/>
                    <a:pt x="50293" y="189358"/>
                  </a:cubicBezTo>
                  <a:cubicBezTo>
                    <a:pt x="28398" y="180760"/>
                    <a:pt x="34179" y="151677"/>
                    <a:pt x="34170" y="134663"/>
                  </a:cubicBezTo>
                  <a:cubicBezTo>
                    <a:pt x="34151" y="112650"/>
                    <a:pt x="23618" y="47140"/>
                    <a:pt x="41550" y="30607"/>
                  </a:cubicBezTo>
                  <a:cubicBezTo>
                    <a:pt x="55582" y="17665"/>
                    <a:pt x="35360" y="-903"/>
                    <a:pt x="21118" y="10176"/>
                  </a:cubicBezTo>
                  <a:cubicBezTo>
                    <a:pt x="-4621" y="30198"/>
                    <a:pt x="4204" y="71670"/>
                    <a:pt x="4123" y="100317"/>
                  </a:cubicBezTo>
                  <a:cubicBezTo>
                    <a:pt x="4041" y="129337"/>
                    <a:pt x="-8483" y="185605"/>
                    <a:pt x="10530" y="210026"/>
                  </a:cubicBezTo>
                  <a:cubicBezTo>
                    <a:pt x="24399" y="227830"/>
                    <a:pt x="47684" y="221087"/>
                    <a:pt x="66198" y="216751"/>
                  </a:cubicBezTo>
                  <a:cubicBezTo>
                    <a:pt x="125156" y="202919"/>
                    <a:pt x="181951" y="200465"/>
                    <a:pt x="241745" y="211017"/>
                  </a:cubicBezTo>
                  <a:cubicBezTo>
                    <a:pt x="251233" y="212689"/>
                    <a:pt x="259958" y="207081"/>
                    <a:pt x="260285" y="196893"/>
                  </a:cubicBezTo>
                  <a:cubicBezTo>
                    <a:pt x="261776" y="150123"/>
                    <a:pt x="264275" y="103344"/>
                    <a:pt x="265293" y="56555"/>
                  </a:cubicBezTo>
                  <a:cubicBezTo>
                    <a:pt x="265639" y="39932"/>
                    <a:pt x="269292" y="17811"/>
                    <a:pt x="252942" y="6613"/>
                  </a:cubicBezTo>
                  <a:close/>
                </a:path>
              </a:pathLst>
            </a:custGeom>
            <a:solidFill>
              <a:srgbClr val="000000"/>
            </a:solidFill>
            <a:ln w="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id="{8FC8DE20-B3E1-4AF3-833E-89D13706A9B6}"/>
                </a:ext>
              </a:extLst>
            </p:cNvPr>
            <p:cNvSpPr/>
            <p:nvPr/>
          </p:nvSpPr>
          <p:spPr>
            <a:xfrm>
              <a:off x="446838" y="928461"/>
              <a:ext cx="240079" cy="22659"/>
            </a:xfrm>
            <a:custGeom>
              <a:avLst/>
              <a:gdLst>
                <a:gd name="connsiteX0" fmla="*/ 233722 w 240079"/>
                <a:gd name="connsiteY0" fmla="*/ 8022 h 22659"/>
                <a:gd name="connsiteX1" fmla="*/ 5135 w 240079"/>
                <a:gd name="connsiteY1" fmla="*/ 24 h 22659"/>
                <a:gd name="connsiteX2" fmla="*/ 3744 w 240079"/>
                <a:gd name="connsiteY2" fmla="*/ 10313 h 22659"/>
                <a:gd name="connsiteX3" fmla="*/ 233732 w 240079"/>
                <a:gd name="connsiteY3" fmla="*/ 21201 h 22659"/>
                <a:gd name="connsiteX4" fmla="*/ 233722 w 240079"/>
                <a:gd name="connsiteY4" fmla="*/ 8022 h 22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79" h="22659">
                  <a:moveTo>
                    <a:pt x="233722" y="8022"/>
                  </a:moveTo>
                  <a:cubicBezTo>
                    <a:pt x="157405" y="9422"/>
                    <a:pt x="81106" y="7577"/>
                    <a:pt x="5135" y="24"/>
                  </a:cubicBezTo>
                  <a:cubicBezTo>
                    <a:pt x="-682" y="-557"/>
                    <a:pt x="-2109" y="9522"/>
                    <a:pt x="3744" y="10313"/>
                  </a:cubicBezTo>
                  <a:cubicBezTo>
                    <a:pt x="80361" y="20701"/>
                    <a:pt x="156451" y="25227"/>
                    <a:pt x="233732" y="21201"/>
                  </a:cubicBezTo>
                  <a:cubicBezTo>
                    <a:pt x="242138" y="20764"/>
                    <a:pt x="242257" y="7868"/>
                    <a:pt x="233722" y="8022"/>
                  </a:cubicBezTo>
                  <a:close/>
                </a:path>
              </a:pathLst>
            </a:custGeom>
            <a:solidFill>
              <a:srgbClr val="000000"/>
            </a:solidFill>
            <a:ln w="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" name="Полилиния: фигура 30">
              <a:extLst>
                <a:ext uri="{FF2B5EF4-FFF2-40B4-BE49-F238E27FC236}">
                  <a16:creationId xmlns:a16="http://schemas.microsoft.com/office/drawing/2014/main" id="{5F0FB7C4-973A-4D49-8952-1F53B35AA707}"/>
                </a:ext>
              </a:extLst>
            </p:cNvPr>
            <p:cNvSpPr/>
            <p:nvPr/>
          </p:nvSpPr>
          <p:spPr>
            <a:xfrm>
              <a:off x="637045" y="829228"/>
              <a:ext cx="333496" cy="33719"/>
            </a:xfrm>
            <a:custGeom>
              <a:avLst/>
              <a:gdLst>
                <a:gd name="connsiteX0" fmla="*/ 325917 w 333496"/>
                <a:gd name="connsiteY0" fmla="*/ 16051 h 33719"/>
                <a:gd name="connsiteX1" fmla="*/ 7279 w 333496"/>
                <a:gd name="connsiteY1" fmla="*/ 46 h 33719"/>
                <a:gd name="connsiteX2" fmla="*/ 5307 w 333496"/>
                <a:gd name="connsiteY2" fmla="*/ 14652 h 33719"/>
                <a:gd name="connsiteX3" fmla="*/ 325917 w 333496"/>
                <a:gd name="connsiteY3" fmla="*/ 31775 h 33719"/>
                <a:gd name="connsiteX4" fmla="*/ 325917 w 333496"/>
                <a:gd name="connsiteY4" fmla="*/ 16051 h 33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496" h="33719">
                  <a:moveTo>
                    <a:pt x="325917" y="16051"/>
                  </a:moveTo>
                  <a:cubicBezTo>
                    <a:pt x="219380" y="16115"/>
                    <a:pt x="113152" y="12407"/>
                    <a:pt x="7279" y="46"/>
                  </a:cubicBezTo>
                  <a:cubicBezTo>
                    <a:pt x="-965" y="-917"/>
                    <a:pt x="-2991" y="13452"/>
                    <a:pt x="5307" y="14652"/>
                  </a:cubicBezTo>
                  <a:cubicBezTo>
                    <a:pt x="111925" y="30102"/>
                    <a:pt x="218217" y="37537"/>
                    <a:pt x="325917" y="31775"/>
                  </a:cubicBezTo>
                  <a:cubicBezTo>
                    <a:pt x="335941" y="31229"/>
                    <a:pt x="336105" y="16051"/>
                    <a:pt x="325917" y="16051"/>
                  </a:cubicBezTo>
                  <a:close/>
                </a:path>
              </a:pathLst>
            </a:custGeom>
            <a:solidFill>
              <a:srgbClr val="000000"/>
            </a:solidFill>
            <a:ln w="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DF195971-9FAF-4F2A-A733-16D1086AA51B}"/>
              </a:ext>
            </a:extLst>
          </p:cNvPr>
          <p:cNvSpPr txBox="1"/>
          <p:nvPr/>
        </p:nvSpPr>
        <p:spPr>
          <a:xfrm>
            <a:off x="918102" y="2379291"/>
            <a:ext cx="50987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Arial Nova Light" panose="020B0304020202020204" pitchFamily="34" charset="0"/>
              </a:rPr>
              <a:t>НАЗВАНИЕ СКАЗКИ?</a:t>
            </a:r>
          </a:p>
          <a:p>
            <a:pPr algn="ctr"/>
            <a:endParaRPr lang="ru-RU" sz="3200" dirty="0">
              <a:latin typeface="Arial Nova Light" panose="020B0304020202020204" pitchFamily="34" charset="0"/>
            </a:endParaRPr>
          </a:p>
          <a:p>
            <a:pPr algn="ctr"/>
            <a:r>
              <a:rPr lang="ru-RU" sz="3200" dirty="0">
                <a:solidFill>
                  <a:schemeClr val="bg1"/>
                </a:solidFill>
                <a:latin typeface="Arial Nova Light" panose="020B0304020202020204" pitchFamily="34" charset="0"/>
              </a:rPr>
              <a:t>АВТОР СКАЗКИ?</a:t>
            </a:r>
          </a:p>
          <a:p>
            <a:pPr algn="ctr"/>
            <a:endParaRPr lang="ru-RU" sz="3200" dirty="0">
              <a:latin typeface="Arial Nova Light" panose="020B0304020202020204" pitchFamily="34" charset="0"/>
            </a:endParaRPr>
          </a:p>
          <a:p>
            <a:pPr algn="ctr"/>
            <a:r>
              <a:rPr lang="ru-RU" sz="3200" dirty="0">
                <a:solidFill>
                  <a:schemeClr val="bg1"/>
                </a:solidFill>
                <a:latin typeface="Arial Nova Light" panose="020B0304020202020204" pitchFamily="34" charset="0"/>
              </a:rPr>
              <a:t>ГЕРОИ СКАЗКИ?</a:t>
            </a:r>
          </a:p>
          <a:p>
            <a:pPr algn="ctr"/>
            <a:endParaRPr lang="ru-RU" sz="3200" dirty="0">
              <a:latin typeface="Arial Nova Light" panose="020B0304020202020204" pitchFamily="34" charset="0"/>
            </a:endParaRPr>
          </a:p>
          <a:p>
            <a:pPr algn="ctr"/>
            <a:endParaRPr lang="ru-RU" sz="3200" dirty="0">
              <a:latin typeface="Arial Nova Light" panose="020B0304020202020204" pitchFamily="34" charset="0"/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A065D88F-24E8-4FC0-968B-16FC6E6CC8E9}"/>
              </a:ext>
            </a:extLst>
          </p:cNvPr>
          <p:cNvCxnSpPr>
            <a:cxnSpLocks/>
          </p:cNvCxnSpPr>
          <p:nvPr/>
        </p:nvCxnSpPr>
        <p:spPr>
          <a:xfrm>
            <a:off x="-40659" y="2692070"/>
            <a:ext cx="14640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C520F0BD-83CA-468D-BC59-ED5B474E7584}"/>
              </a:ext>
            </a:extLst>
          </p:cNvPr>
          <p:cNvCxnSpPr>
            <a:cxnSpLocks/>
          </p:cNvCxnSpPr>
          <p:nvPr/>
        </p:nvCxnSpPr>
        <p:spPr>
          <a:xfrm>
            <a:off x="-25431" y="3688250"/>
            <a:ext cx="197297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9E832528-111E-49E2-911E-7847E7FF8440}"/>
              </a:ext>
            </a:extLst>
          </p:cNvPr>
          <p:cNvCxnSpPr>
            <a:cxnSpLocks/>
          </p:cNvCxnSpPr>
          <p:nvPr/>
        </p:nvCxnSpPr>
        <p:spPr>
          <a:xfrm>
            <a:off x="-16005" y="4683887"/>
            <a:ext cx="184480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89A79203-050C-43EB-928B-A305E65E37BB}"/>
              </a:ext>
            </a:extLst>
          </p:cNvPr>
          <p:cNvCxnSpPr>
            <a:cxnSpLocks/>
          </p:cNvCxnSpPr>
          <p:nvPr/>
        </p:nvCxnSpPr>
        <p:spPr>
          <a:xfrm>
            <a:off x="5513102" y="2732071"/>
            <a:ext cx="150087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B7D8DF72-09B5-4CC9-9F00-1F5DA9268162}"/>
              </a:ext>
            </a:extLst>
          </p:cNvPr>
          <p:cNvCxnSpPr>
            <a:cxnSpLocks/>
          </p:cNvCxnSpPr>
          <p:nvPr/>
        </p:nvCxnSpPr>
        <p:spPr>
          <a:xfrm>
            <a:off x="4961626" y="3668377"/>
            <a:ext cx="226874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C5649E09-DD95-497B-B10C-201D8073775F}"/>
              </a:ext>
            </a:extLst>
          </p:cNvPr>
          <p:cNvCxnSpPr>
            <a:cxnSpLocks/>
          </p:cNvCxnSpPr>
          <p:nvPr/>
        </p:nvCxnSpPr>
        <p:spPr>
          <a:xfrm>
            <a:off x="5061705" y="4683887"/>
            <a:ext cx="226874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DBB3D478-355C-4F60-97FD-D86B027149CF}"/>
              </a:ext>
            </a:extLst>
          </p:cNvPr>
          <p:cNvSpPr/>
          <p:nvPr/>
        </p:nvSpPr>
        <p:spPr>
          <a:xfrm>
            <a:off x="6269812" y="776640"/>
            <a:ext cx="1420091" cy="50378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60BAE6E2-B7C9-4F22-8C95-727800C17864}"/>
              </a:ext>
            </a:extLst>
          </p:cNvPr>
          <p:cNvGrpSpPr/>
          <p:nvPr/>
        </p:nvGrpSpPr>
        <p:grpSpPr>
          <a:xfrm>
            <a:off x="5445777" y="776641"/>
            <a:ext cx="7651239" cy="5823217"/>
            <a:chOff x="2502947" y="838899"/>
            <a:chExt cx="9132010" cy="6086213"/>
          </a:xfrm>
          <a:effectLst>
            <a:outerShdw dist="50800" dir="5400000" sx="1000" sy="1000" algn="ctr" rotWithShape="0">
              <a:srgbClr val="000000">
                <a:alpha val="43137"/>
              </a:srgbClr>
            </a:outerShdw>
          </a:effectLst>
        </p:grpSpPr>
        <p:pic>
          <p:nvPicPr>
            <p:cNvPr id="4" name="Рисунок 3" descr="Изображение выглядит как текст, электроника, дисплей&#10;&#10;Автоматически созданное описание">
              <a:extLst>
                <a:ext uri="{FF2B5EF4-FFF2-40B4-BE49-F238E27FC236}">
                  <a16:creationId xmlns:a16="http://schemas.microsoft.com/office/drawing/2014/main" id="{49008A79-3C61-4D72-8050-DDF2DDA40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2947" y="838899"/>
              <a:ext cx="9132010" cy="6086213"/>
            </a:xfrm>
            <a:prstGeom prst="rect">
              <a:avLst/>
            </a:prstGeom>
          </p:spPr>
        </p:pic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57FEC0CA-3353-49DD-B28D-149928B4CE6C}"/>
                </a:ext>
              </a:extLst>
            </p:cNvPr>
            <p:cNvPicPr/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0779" y="1350627"/>
              <a:ext cx="6328289" cy="36492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982B38F1-18BF-4850-87D0-020D5D96579E}"/>
              </a:ext>
            </a:extLst>
          </p:cNvPr>
          <p:cNvSpPr txBox="1"/>
          <p:nvPr/>
        </p:nvSpPr>
        <p:spPr>
          <a:xfrm>
            <a:off x="272218" y="2117616"/>
            <a:ext cx="65690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chemeClr val="bg1">
                    <a:alpha val="20000"/>
                  </a:schemeClr>
                </a:solidFill>
                <a:latin typeface="Arial Nova Light" panose="020B0304020202020204" pitchFamily="34" charset="0"/>
              </a:rPr>
              <a:t>НАЗВАНИЕ СКАЗКИ</a:t>
            </a:r>
          </a:p>
          <a:p>
            <a:pPr algn="ctr"/>
            <a:endParaRPr lang="ru-RU" sz="4000" dirty="0">
              <a:solidFill>
                <a:schemeClr val="tx1">
                  <a:alpha val="20000"/>
                </a:schemeClr>
              </a:solidFill>
              <a:latin typeface="Arial Nova Light" panose="020B03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541E4AA-A056-4EA3-A80C-B706EC191F11}"/>
              </a:ext>
            </a:extLst>
          </p:cNvPr>
          <p:cNvSpPr txBox="1"/>
          <p:nvPr/>
        </p:nvSpPr>
        <p:spPr>
          <a:xfrm>
            <a:off x="177593" y="3107661"/>
            <a:ext cx="65690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chemeClr val="bg1">
                    <a:alpha val="20000"/>
                  </a:schemeClr>
                </a:solidFill>
                <a:latin typeface="Arial Nova Light" panose="020B0304020202020204" pitchFamily="34" charset="0"/>
              </a:rPr>
              <a:t>АВТОР СКАЗКИ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086EEEA-BEB2-4F8C-B983-481B9F8DA7B0}"/>
              </a:ext>
            </a:extLst>
          </p:cNvPr>
          <p:cNvSpPr txBox="1"/>
          <p:nvPr/>
        </p:nvSpPr>
        <p:spPr>
          <a:xfrm>
            <a:off x="1587884" y="4118575"/>
            <a:ext cx="65690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bg1">
                    <a:alpha val="20000"/>
                  </a:schemeClr>
                </a:solidFill>
                <a:latin typeface="Arial Nova Light" panose="020B0304020202020204" pitchFamily="34" charset="0"/>
              </a:rPr>
              <a:t>ГЕРОИ СКАЗКИ</a:t>
            </a:r>
            <a:endParaRPr lang="ru-RU" sz="4000" dirty="0">
              <a:solidFill>
                <a:schemeClr val="tx1">
                  <a:alpha val="20000"/>
                </a:schemeClr>
              </a:solidFill>
            </a:endParaRPr>
          </a:p>
        </p:txBody>
      </p: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59BCFEB3-B29D-4141-93A2-AD51BF276538}"/>
              </a:ext>
            </a:extLst>
          </p:cNvPr>
          <p:cNvCxnSpPr>
            <a:cxnSpLocks/>
          </p:cNvCxnSpPr>
          <p:nvPr/>
        </p:nvCxnSpPr>
        <p:spPr>
          <a:xfrm flipV="1">
            <a:off x="6055960" y="618907"/>
            <a:ext cx="543886" cy="402541"/>
          </a:xfrm>
          <a:prstGeom prst="line">
            <a:avLst/>
          </a:prstGeom>
          <a:ln>
            <a:solidFill>
              <a:srgbClr val="114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F7C257A6-CF70-4CFB-B986-7AAC5B6423FB}"/>
              </a:ext>
            </a:extLst>
          </p:cNvPr>
          <p:cNvCxnSpPr>
            <a:cxnSpLocks/>
          </p:cNvCxnSpPr>
          <p:nvPr/>
        </p:nvCxnSpPr>
        <p:spPr>
          <a:xfrm flipV="1">
            <a:off x="6016838" y="615284"/>
            <a:ext cx="702818" cy="507591"/>
          </a:xfrm>
          <a:prstGeom prst="line">
            <a:avLst/>
          </a:prstGeom>
          <a:ln>
            <a:solidFill>
              <a:srgbClr val="114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92828700-E8CF-412E-BBC8-F3FCBAA3C33E}"/>
              </a:ext>
            </a:extLst>
          </p:cNvPr>
          <p:cNvCxnSpPr>
            <a:cxnSpLocks/>
          </p:cNvCxnSpPr>
          <p:nvPr/>
        </p:nvCxnSpPr>
        <p:spPr>
          <a:xfrm flipH="1" flipV="1">
            <a:off x="6089714" y="5547992"/>
            <a:ext cx="501037" cy="409055"/>
          </a:xfrm>
          <a:prstGeom prst="line">
            <a:avLst/>
          </a:prstGeom>
          <a:ln>
            <a:solidFill>
              <a:srgbClr val="114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C1080AA8-EFE9-4BB4-8E25-AD4E18A943B3}"/>
              </a:ext>
            </a:extLst>
          </p:cNvPr>
          <p:cNvCxnSpPr>
            <a:cxnSpLocks/>
          </p:cNvCxnSpPr>
          <p:nvPr/>
        </p:nvCxnSpPr>
        <p:spPr>
          <a:xfrm flipH="1" flipV="1">
            <a:off x="6024112" y="5420966"/>
            <a:ext cx="695544" cy="551230"/>
          </a:xfrm>
          <a:prstGeom prst="line">
            <a:avLst/>
          </a:prstGeom>
          <a:ln>
            <a:solidFill>
              <a:srgbClr val="114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прялица">
            <a:hlinkClick r:id="" action="ppaction://media"/>
            <a:extLst>
              <a:ext uri="{FF2B5EF4-FFF2-40B4-BE49-F238E27FC236}">
                <a16:creationId xmlns:a16="http://schemas.microsoft.com/office/drawing/2014/main" id="{BAB1DD7E-9C13-4B78-8D53-22DCDD9EB8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321" y="6060930"/>
            <a:ext cx="734519" cy="73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6686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940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05450C-7B32-4DFB-9757-B8A089A90215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83873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32D091-C441-4B26-8E4C-AF61A11AED28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716" y="104862"/>
            <a:ext cx="4587284" cy="3217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AF90FC5-2780-4C7F-9AAB-9791AA2498BF}"/>
              </a:ext>
            </a:extLst>
          </p:cNvPr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716" y="3535957"/>
            <a:ext cx="4587284" cy="321718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CCE666-ED83-458B-8392-B51A42780204}"/>
              </a:ext>
            </a:extLst>
          </p:cNvPr>
          <p:cNvSpPr txBox="1"/>
          <p:nvPr/>
        </p:nvSpPr>
        <p:spPr>
          <a:xfrm>
            <a:off x="4563610" y="1233182"/>
            <a:ext cx="3171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latin typeface="Arial Nova Light" panose="020B0304020202020204" pitchFamily="34" charset="0"/>
              </a:rPr>
              <a:t>ИСТОРИЯ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2F769B-0BD9-4AD0-B976-9550BFDB1A17}"/>
              </a:ext>
            </a:extLst>
          </p:cNvPr>
          <p:cNvSpPr txBox="1"/>
          <p:nvPr/>
        </p:nvSpPr>
        <p:spPr>
          <a:xfrm>
            <a:off x="4792259" y="1892704"/>
            <a:ext cx="39490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latin typeface="Arial Nova Light" panose="020B0304020202020204" pitchFamily="34" charset="0"/>
              </a:rPr>
              <a:t>ТКАЧЕСТВА </a:t>
            </a:r>
          </a:p>
        </p:txBody>
      </p:sp>
    </p:spTree>
    <p:extLst>
      <p:ext uri="{BB962C8B-B14F-4D97-AF65-F5344CB8AC3E}">
        <p14:creationId xmlns:p14="http://schemas.microsoft.com/office/powerpoint/2010/main" val="1487134082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5B948B-AB04-4AF4-A2F4-D5819476449B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52226" cy="3959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AB5D6B3-5241-4FF5-8CA8-71ECA459F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226" y="0"/>
            <a:ext cx="6239777" cy="395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2A63C2-43BF-4FEA-9A7E-63B3D6055EA0}"/>
              </a:ext>
            </a:extLst>
          </p:cNvPr>
          <p:cNvSpPr txBox="1"/>
          <p:nvPr/>
        </p:nvSpPr>
        <p:spPr>
          <a:xfrm>
            <a:off x="2550661" y="4476713"/>
            <a:ext cx="70906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latin typeface="Arial Nova Light" panose="020B0304020202020204" pitchFamily="34" charset="0"/>
              </a:rPr>
              <a:t>ИСТОРИЯ</a:t>
            </a:r>
          </a:p>
          <a:p>
            <a:r>
              <a:rPr lang="ru-RU" sz="6000" dirty="0">
                <a:latin typeface="Arial Nova Light" panose="020B0304020202020204" pitchFamily="34" charset="0"/>
              </a:rPr>
              <a:t>         ТКАЧЕСТВА  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17F8893-4A9D-4D91-B6E2-95A790DCC7BF}"/>
              </a:ext>
            </a:extLst>
          </p:cNvPr>
          <p:cNvCxnSpPr>
            <a:cxnSpLocks/>
          </p:cNvCxnSpPr>
          <p:nvPr/>
        </p:nvCxnSpPr>
        <p:spPr>
          <a:xfrm>
            <a:off x="0" y="4958532"/>
            <a:ext cx="2613804" cy="0"/>
          </a:xfrm>
          <a:prstGeom prst="line">
            <a:avLst/>
          </a:prstGeom>
          <a:ln>
            <a:solidFill>
              <a:srgbClr val="114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6F3B7E73-35A6-49C8-918B-A02674C5BB83}"/>
              </a:ext>
            </a:extLst>
          </p:cNvPr>
          <p:cNvCxnSpPr>
            <a:cxnSpLocks/>
          </p:cNvCxnSpPr>
          <p:nvPr/>
        </p:nvCxnSpPr>
        <p:spPr>
          <a:xfrm>
            <a:off x="0" y="6025332"/>
            <a:ext cx="4485736" cy="0"/>
          </a:xfrm>
          <a:prstGeom prst="line">
            <a:avLst/>
          </a:prstGeom>
          <a:ln>
            <a:solidFill>
              <a:srgbClr val="114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AFD591C5-69CA-4687-B055-D126A49C7502}"/>
              </a:ext>
            </a:extLst>
          </p:cNvPr>
          <p:cNvCxnSpPr>
            <a:cxnSpLocks/>
          </p:cNvCxnSpPr>
          <p:nvPr/>
        </p:nvCxnSpPr>
        <p:spPr>
          <a:xfrm>
            <a:off x="8643668" y="6009298"/>
            <a:ext cx="3548332" cy="0"/>
          </a:xfrm>
          <a:prstGeom prst="line">
            <a:avLst/>
          </a:prstGeom>
          <a:ln>
            <a:solidFill>
              <a:srgbClr val="114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882C2C26-7FB6-459E-B8C9-880BEF3C1D74}"/>
              </a:ext>
            </a:extLst>
          </p:cNvPr>
          <p:cNvCxnSpPr>
            <a:cxnSpLocks/>
          </p:cNvCxnSpPr>
          <p:nvPr/>
        </p:nvCxnSpPr>
        <p:spPr>
          <a:xfrm>
            <a:off x="6165011" y="4986849"/>
            <a:ext cx="6026989" cy="0"/>
          </a:xfrm>
          <a:prstGeom prst="line">
            <a:avLst/>
          </a:prstGeom>
          <a:ln>
            <a:solidFill>
              <a:srgbClr val="114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1C3CCB6-808A-4EFD-8599-0B9F75783E9F}"/>
              </a:ext>
            </a:extLst>
          </p:cNvPr>
          <p:cNvSpPr txBox="1"/>
          <p:nvPr/>
        </p:nvSpPr>
        <p:spPr>
          <a:xfrm>
            <a:off x="6081622" y="4693106"/>
            <a:ext cx="1984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8C6368"/>
                </a:solidFill>
              </a:rPr>
              <a:t>НАЧАЛО 19 ВЕКА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447E0B0-34D6-48E6-8FC0-9437570A3840}"/>
              </a:ext>
            </a:extLst>
          </p:cNvPr>
          <p:cNvSpPr/>
          <p:nvPr/>
        </p:nvSpPr>
        <p:spPr>
          <a:xfrm>
            <a:off x="-1" y="4839423"/>
            <a:ext cx="2320507" cy="222916"/>
          </a:xfrm>
          <a:prstGeom prst="rect">
            <a:avLst/>
          </a:prstGeom>
          <a:solidFill>
            <a:srgbClr val="BFCCC2">
              <a:alpha val="50000"/>
            </a:srgbClr>
          </a:solidFill>
          <a:ln>
            <a:noFill/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EF92C9C-F709-4596-9F77-D27CB54A0574}"/>
              </a:ext>
            </a:extLst>
          </p:cNvPr>
          <p:cNvSpPr/>
          <p:nvPr/>
        </p:nvSpPr>
        <p:spPr>
          <a:xfrm>
            <a:off x="1" y="5913825"/>
            <a:ext cx="4149306" cy="222916"/>
          </a:xfrm>
          <a:prstGeom prst="rect">
            <a:avLst/>
          </a:prstGeom>
          <a:solidFill>
            <a:srgbClr val="BFCCC2">
              <a:alpha val="50000"/>
            </a:srgbClr>
          </a:solidFill>
          <a:ln>
            <a:noFill/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5587257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F739158-F059-4A74-98AE-3ABC493DA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127" y="0"/>
            <a:ext cx="683087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177441-0AA2-488A-82E2-06DDB8C17B61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917" y="0"/>
            <a:ext cx="5420328" cy="3428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C1A130B-1192-4504-A362-79682727CA94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917" y="3229761"/>
            <a:ext cx="5422083" cy="36282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FE6D6C-7C25-4FB7-B3C4-D70446E2EDC3}"/>
              </a:ext>
            </a:extLst>
          </p:cNvPr>
          <p:cNvSpPr txBox="1"/>
          <p:nvPr/>
        </p:nvSpPr>
        <p:spPr>
          <a:xfrm>
            <a:off x="996352" y="2274837"/>
            <a:ext cx="609887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dirty="0">
                <a:latin typeface="Arial Nova Light" panose="020B0304020202020204" pitchFamily="34" charset="0"/>
              </a:rPr>
              <a:t>ИСТОРИЯ</a:t>
            </a:r>
          </a:p>
          <a:p>
            <a:r>
              <a:rPr lang="ru-RU" sz="4800" dirty="0">
                <a:latin typeface="Arial Nova Light" panose="020B0304020202020204" pitchFamily="34" charset="0"/>
              </a:rPr>
              <a:t>ТКАЧЕСТВА</a:t>
            </a:r>
          </a:p>
          <a:p>
            <a:r>
              <a:rPr lang="ru-RU" sz="4800" dirty="0">
                <a:latin typeface="Arial Nova Light" panose="020B0304020202020204" pitchFamily="34" charset="0"/>
              </a:rPr>
              <a:t>          </a:t>
            </a:r>
            <a:endParaRPr lang="ru-RU" sz="4800" dirty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85BA74E1-7A10-4061-B105-CCCA011CA1E1}"/>
              </a:ext>
            </a:extLst>
          </p:cNvPr>
          <p:cNvCxnSpPr>
            <a:cxnSpLocks/>
          </p:cNvCxnSpPr>
          <p:nvPr/>
        </p:nvCxnSpPr>
        <p:spPr>
          <a:xfrm>
            <a:off x="0" y="2698411"/>
            <a:ext cx="996352" cy="0"/>
          </a:xfrm>
          <a:prstGeom prst="line">
            <a:avLst/>
          </a:prstGeom>
          <a:ln>
            <a:solidFill>
              <a:srgbClr val="114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FAEC6B08-2450-4C54-B8E4-B4433D82468B}"/>
              </a:ext>
            </a:extLst>
          </p:cNvPr>
          <p:cNvCxnSpPr>
            <a:cxnSpLocks/>
          </p:cNvCxnSpPr>
          <p:nvPr/>
        </p:nvCxnSpPr>
        <p:spPr>
          <a:xfrm>
            <a:off x="0" y="3429000"/>
            <a:ext cx="1181819" cy="0"/>
          </a:xfrm>
          <a:prstGeom prst="line">
            <a:avLst/>
          </a:prstGeom>
          <a:ln>
            <a:solidFill>
              <a:srgbClr val="114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84F1C41-2716-4616-86B7-8C3EDC5F8AFA}"/>
              </a:ext>
            </a:extLst>
          </p:cNvPr>
          <p:cNvSpPr txBox="1"/>
          <p:nvPr/>
        </p:nvSpPr>
        <p:spPr>
          <a:xfrm>
            <a:off x="222036" y="2015644"/>
            <a:ext cx="609887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600" dirty="0">
                <a:solidFill>
                  <a:srgbClr val="8C6368">
                    <a:alpha val="20000"/>
                  </a:srgbClr>
                </a:solidFill>
                <a:latin typeface="Arial Nova Light" panose="020B0304020202020204" pitchFamily="34" charset="0"/>
              </a:rPr>
              <a:t>ИСТОРИЯ</a:t>
            </a:r>
          </a:p>
          <a:p>
            <a:r>
              <a:rPr lang="ru-RU" sz="6600" dirty="0">
                <a:solidFill>
                  <a:srgbClr val="8C6368">
                    <a:alpha val="20000"/>
                  </a:srgbClr>
                </a:solidFill>
                <a:latin typeface="Arial Nova Light" panose="020B0304020202020204" pitchFamily="34" charset="0"/>
              </a:rPr>
              <a:t>ТКАЧЕСТВА</a:t>
            </a:r>
          </a:p>
        </p:txBody>
      </p:sp>
    </p:spTree>
    <p:extLst>
      <p:ext uri="{BB962C8B-B14F-4D97-AF65-F5344CB8AC3E}">
        <p14:creationId xmlns:p14="http://schemas.microsoft.com/office/powerpoint/2010/main" val="3296237444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0032D92E-D7F4-4B7F-8831-FCE250764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822" y="1371600"/>
            <a:ext cx="8551178" cy="5486400"/>
          </a:xfrm>
          <a:prstGeom prst="rect">
            <a:avLst/>
          </a:prstGeom>
          <a:noFill/>
          <a:effectLst>
            <a:reflection stA="99000"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0C52BB-2510-422A-8F77-173088834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7597207" cy="5889072"/>
          </a:xfrm>
          <a:prstGeom prst="rect">
            <a:avLst/>
          </a:prstGeom>
          <a:noFill/>
          <a:effectLst>
            <a:reflection stA="99000"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6406E9A-FF37-4755-B816-980956367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8729"/>
            <a:ext cx="7117058" cy="471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DAE70BC1-EC2D-4DD1-83BF-FF03560F7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517" y="1572440"/>
            <a:ext cx="3837483" cy="511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9D6BD8-D8F2-4711-9D17-377AC039747D}"/>
              </a:ext>
            </a:extLst>
          </p:cNvPr>
          <p:cNvSpPr txBox="1"/>
          <p:nvPr/>
        </p:nvSpPr>
        <p:spPr>
          <a:xfrm>
            <a:off x="3643395" y="-27268"/>
            <a:ext cx="7907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Arial Nova Light" panose="020B0304020202020204" pitchFamily="34" charset="0"/>
              </a:rPr>
              <a:t>ВИДЫ ТКАЦКИХ </a:t>
            </a:r>
            <a:r>
              <a:rPr lang="ru-RU" sz="4000" dirty="0">
                <a:solidFill>
                  <a:srgbClr val="8C6368"/>
                </a:solidFill>
                <a:latin typeface="Arial Nova Light" panose="020B0304020202020204" pitchFamily="34" charset="0"/>
              </a:rPr>
              <a:t>СТАНКОВ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73BA5B-4C32-41D1-BFDD-09BBD1A5C94C}"/>
              </a:ext>
            </a:extLst>
          </p:cNvPr>
          <p:cNvSpPr txBox="1"/>
          <p:nvPr/>
        </p:nvSpPr>
        <p:spPr>
          <a:xfrm>
            <a:off x="3147270" y="6065656"/>
            <a:ext cx="5285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8C6368"/>
                </a:solidFill>
                <a:latin typeface="Arial Nova Light" panose="020B0304020202020204" pitchFamily="34" charset="0"/>
              </a:rPr>
              <a:t>В </a:t>
            </a:r>
            <a:r>
              <a:rPr lang="ru-RU" sz="4000" dirty="0">
                <a:latin typeface="Arial Nova Light" panose="020B0304020202020204" pitchFamily="34" charset="0"/>
              </a:rPr>
              <a:t>ШКОЛЕ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E846C923-106F-4AE0-94A5-E7682AE6D5A5}"/>
              </a:ext>
            </a:extLst>
          </p:cNvPr>
          <p:cNvCxnSpPr>
            <a:cxnSpLocks/>
          </p:cNvCxnSpPr>
          <p:nvPr/>
        </p:nvCxnSpPr>
        <p:spPr>
          <a:xfrm>
            <a:off x="0" y="366478"/>
            <a:ext cx="3640822" cy="0"/>
          </a:xfrm>
          <a:prstGeom prst="line">
            <a:avLst/>
          </a:prstGeom>
          <a:ln>
            <a:solidFill>
              <a:srgbClr val="114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03859FB4-E663-4809-B556-A65DF8751AFA}"/>
              </a:ext>
            </a:extLst>
          </p:cNvPr>
          <p:cNvCxnSpPr>
            <a:cxnSpLocks/>
          </p:cNvCxnSpPr>
          <p:nvPr/>
        </p:nvCxnSpPr>
        <p:spPr>
          <a:xfrm>
            <a:off x="5512965" y="6419599"/>
            <a:ext cx="2775358" cy="0"/>
          </a:xfrm>
          <a:prstGeom prst="line">
            <a:avLst/>
          </a:prstGeom>
          <a:ln>
            <a:solidFill>
              <a:srgbClr val="114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2463768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82DF4446-74C0-48FC-AC2C-D50BC8D8A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320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403FB4-CFDE-4D5E-805F-0D24E4BCCE54}"/>
              </a:ext>
            </a:extLst>
          </p:cNvPr>
          <p:cNvSpPr txBox="1"/>
          <p:nvPr/>
        </p:nvSpPr>
        <p:spPr>
          <a:xfrm>
            <a:off x="914240" y="2424418"/>
            <a:ext cx="43035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Arial Nova Light" panose="020B0304020202020204" pitchFamily="34" charset="0"/>
              </a:rPr>
              <a:t>ВИДЫ</a:t>
            </a:r>
          </a:p>
          <a:p>
            <a:pPr algn="ctr"/>
            <a:r>
              <a:rPr lang="ru-RU" sz="4000" dirty="0">
                <a:solidFill>
                  <a:schemeClr val="bg1"/>
                </a:solidFill>
                <a:latin typeface="Arial Nova Light" panose="020B0304020202020204" pitchFamily="34" charset="0"/>
              </a:rPr>
              <a:t>ПЕРЕПЛЕТЕНИЙ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AE70A91F-FE61-4979-9D5B-572E14E51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449" y="3296871"/>
            <a:ext cx="4936236" cy="258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Полотняное ткацкое переплетение">
            <a:extLst>
              <a:ext uri="{FF2B5EF4-FFF2-40B4-BE49-F238E27FC236}">
                <a16:creationId xmlns:a16="http://schemas.microsoft.com/office/drawing/2014/main" id="{10168576-D860-453A-942E-DDDF46779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572" y="247759"/>
            <a:ext cx="2901167" cy="252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088B0A-D3A7-487E-8918-3B95EF8C33CA}"/>
              </a:ext>
            </a:extLst>
          </p:cNvPr>
          <p:cNvSpPr txBox="1"/>
          <p:nvPr/>
        </p:nvSpPr>
        <p:spPr>
          <a:xfrm>
            <a:off x="7986320" y="2798072"/>
            <a:ext cx="2810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Arial Nova Light" panose="020B0304020202020204" pitchFamily="34" charset="0"/>
              </a:rPr>
              <a:t>ПОЛОТНЯНОЕ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795904-8897-4D8E-BE88-4191DB6C72F6}"/>
              </a:ext>
            </a:extLst>
          </p:cNvPr>
          <p:cNvSpPr txBox="1"/>
          <p:nvPr/>
        </p:nvSpPr>
        <p:spPr>
          <a:xfrm>
            <a:off x="8246379" y="5734220"/>
            <a:ext cx="2810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Arial Nova Light" panose="020B0304020202020204" pitchFamily="34" charset="0"/>
              </a:rPr>
              <a:t>САРЖЕВОЕ</a:t>
            </a:r>
          </a:p>
        </p:txBody>
      </p:sp>
    </p:spTree>
    <p:extLst>
      <p:ext uri="{BB962C8B-B14F-4D97-AF65-F5344CB8AC3E}">
        <p14:creationId xmlns:p14="http://schemas.microsoft.com/office/powerpoint/2010/main" val="3727763826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82DF4446-74C0-48FC-AC2C-D50BC8D8A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320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403FB4-CFDE-4D5E-805F-0D24E4BCCE54}"/>
              </a:ext>
            </a:extLst>
          </p:cNvPr>
          <p:cNvSpPr txBox="1"/>
          <p:nvPr/>
        </p:nvSpPr>
        <p:spPr>
          <a:xfrm>
            <a:off x="914240" y="2424418"/>
            <a:ext cx="43035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Arial Nova Light" panose="020B0304020202020204" pitchFamily="34" charset="0"/>
              </a:rPr>
              <a:t>ВИДЫ</a:t>
            </a:r>
          </a:p>
          <a:p>
            <a:pPr algn="ctr"/>
            <a:r>
              <a:rPr lang="ru-RU" sz="4000" dirty="0">
                <a:solidFill>
                  <a:schemeClr val="bg1"/>
                </a:solidFill>
                <a:latin typeface="Arial Nova Light" panose="020B0304020202020204" pitchFamily="34" charset="0"/>
              </a:rPr>
              <a:t>ПЕРЕПЛЕТЕНИЙ</a:t>
            </a:r>
          </a:p>
        </p:txBody>
      </p:sp>
      <p:pic>
        <p:nvPicPr>
          <p:cNvPr id="5128" name="Picture 8" descr="Сатин и сатиновое ткацкое переплетение">
            <a:extLst>
              <a:ext uri="{FF2B5EF4-FFF2-40B4-BE49-F238E27FC236}">
                <a16:creationId xmlns:a16="http://schemas.microsoft.com/office/drawing/2014/main" id="{CB782185-AEA4-4C31-A20E-4D3B34316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212" y="275077"/>
            <a:ext cx="3162515" cy="303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C35CD8A8-FE02-46F5-BCD9-4F307C7A8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593" y="3543532"/>
            <a:ext cx="3031134" cy="317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2CD423-6659-4DA0-B9CE-517479B42ECE}"/>
              </a:ext>
            </a:extLst>
          </p:cNvPr>
          <p:cNvSpPr txBox="1"/>
          <p:nvPr/>
        </p:nvSpPr>
        <p:spPr>
          <a:xfrm>
            <a:off x="9846288" y="4900723"/>
            <a:ext cx="2810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Arial Nova Light" panose="020B0304020202020204" pitchFamily="34" charset="0"/>
              </a:rPr>
              <a:t>АТЛАСНОЕ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185CE6-08E3-4A78-BA10-EB0AF2D2C2D9}"/>
              </a:ext>
            </a:extLst>
          </p:cNvPr>
          <p:cNvSpPr txBox="1"/>
          <p:nvPr/>
        </p:nvSpPr>
        <p:spPr>
          <a:xfrm>
            <a:off x="9714907" y="1726444"/>
            <a:ext cx="2810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Arial Nova Light" panose="020B0304020202020204" pitchFamily="34" charset="0"/>
              </a:rPr>
              <a:t>САТИНОВОЕ</a:t>
            </a:r>
          </a:p>
        </p:txBody>
      </p:sp>
    </p:spTree>
    <p:extLst>
      <p:ext uri="{BB962C8B-B14F-4D97-AF65-F5344CB8AC3E}">
        <p14:creationId xmlns:p14="http://schemas.microsoft.com/office/powerpoint/2010/main" val="2212411255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112</Words>
  <Application>Microsoft Office PowerPoint</Application>
  <PresentationFormat>Широкоэкранный</PresentationFormat>
  <Paragraphs>48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Arial Nova Light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Дарья Малькова</dc:creator>
  <cp:lastModifiedBy>Моисеев Евгений Александрович</cp:lastModifiedBy>
  <cp:revision>7</cp:revision>
  <dcterms:created xsi:type="dcterms:W3CDTF">2021-02-06T14:53:29Z</dcterms:created>
  <dcterms:modified xsi:type="dcterms:W3CDTF">2021-12-21T14:07:22Z</dcterms:modified>
</cp:coreProperties>
</file>