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7" r:id="rId4"/>
    <p:sldId id="259" r:id="rId5"/>
    <p:sldId id="260" r:id="rId6"/>
    <p:sldId id="261" r:id="rId7"/>
    <p:sldId id="262" r:id="rId8"/>
    <p:sldId id="25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D109"/>
    <a:srgbClr val="27F50B"/>
    <a:srgbClr val="1AA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4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1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5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5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0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1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0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7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9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8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3FBB14-791B-40D0-B203-205AF6C688A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FF524A-BA1D-4E36-A306-8413068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4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1833246"/>
            <a:ext cx="10363200" cy="1470025"/>
          </a:xfrm>
        </p:spPr>
        <p:txBody>
          <a:bodyPr/>
          <a:lstStyle/>
          <a:p>
            <a:r>
              <a:rPr lang="ru-RU" dirty="0"/>
              <a:t>Классный час </a:t>
            </a:r>
            <a:br>
              <a:rPr lang="ru-RU" dirty="0"/>
            </a:br>
            <a:r>
              <a:rPr lang="ru-RU" b="1" dirty="0"/>
              <a:t>ПУТЬ К ПРОФЕССИИ НАЧИНАЕТСЯ 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6600" y="4572000"/>
            <a:ext cx="5105400" cy="1866900"/>
          </a:xfrm>
        </p:spPr>
        <p:txBody>
          <a:bodyPr/>
          <a:lstStyle/>
          <a:p>
            <a:r>
              <a:rPr lang="ru-RU" dirty="0"/>
              <a:t>Подготовила </a:t>
            </a:r>
          </a:p>
          <a:p>
            <a:r>
              <a:rPr lang="ru-RU" dirty="0" err="1"/>
              <a:t>Бегларян</a:t>
            </a:r>
            <a:r>
              <a:rPr lang="ru-RU" dirty="0"/>
              <a:t> А.А,</a:t>
            </a:r>
          </a:p>
          <a:p>
            <a:r>
              <a:rPr lang="ru-RU" dirty="0"/>
              <a:t>Учитель начальных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65826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81301"/>
              </p:ext>
            </p:extLst>
          </p:nvPr>
        </p:nvGraphicFramePr>
        <p:xfrm>
          <a:off x="1615439" y="411480"/>
          <a:ext cx="10180321" cy="4282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4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3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0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40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40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40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40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70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07080" y="229851"/>
            <a:ext cx="829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/>
              <a:t>в е Т е р и н а 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6120" y="1299687"/>
            <a:ext cx="8945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/>
              <a:t>п а Р и к м а х е 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0630" y="2346587"/>
            <a:ext cx="1075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/>
              <a:t>У ч и т е л 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6120" y="3393487"/>
            <a:ext cx="1075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/>
              <a:t>в о Д и т е ль</a:t>
            </a:r>
          </a:p>
        </p:txBody>
      </p:sp>
    </p:spTree>
    <p:extLst>
      <p:ext uri="{BB962C8B-B14F-4D97-AF65-F5344CB8AC3E}">
        <p14:creationId xmlns:p14="http://schemas.microsoft.com/office/powerpoint/2010/main" val="9117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8008"/>
              </p:ext>
            </p:extLst>
          </p:nvPr>
        </p:nvGraphicFramePr>
        <p:xfrm>
          <a:off x="857250" y="211054"/>
          <a:ext cx="5151313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0247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1. Терпенье и труд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431" marR="4243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247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2. Под лежачий камень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431" marR="4243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247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75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3. Кто любит трудиться,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31" marR="4243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247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75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4. Любишь кататься,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31" marR="4243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8563" y="211054"/>
            <a:ext cx="5636211" cy="1109086"/>
          </a:xfrm>
          <a:prstGeom prst="rect">
            <a:avLst/>
          </a:prstGeom>
          <a:solidFill>
            <a:srgbClr val="21D10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3200" b="1" dirty="0"/>
              <a:t>всё перетрут.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8563" y="1345290"/>
            <a:ext cx="5636211" cy="1120820"/>
          </a:xfrm>
          <a:prstGeom prst="rect">
            <a:avLst/>
          </a:prstGeom>
          <a:solidFill>
            <a:srgbClr val="21D10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3200" b="1" dirty="0">
                <a:solidFill>
                  <a:schemeClr val="tx1"/>
                </a:solidFill>
                <a:effectLst/>
              </a:rPr>
              <a:t>и вода не течёт.</a:t>
            </a:r>
            <a:endParaRPr lang="ru-RU" sz="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8563" y="2454050"/>
            <a:ext cx="5636211" cy="1120820"/>
          </a:xfrm>
          <a:prstGeom prst="rect">
            <a:avLst/>
          </a:prstGeom>
          <a:solidFill>
            <a:srgbClr val="21D10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3200" b="1" dirty="0">
                <a:solidFill>
                  <a:schemeClr val="tx1"/>
                </a:solidFill>
                <a:effectLst/>
              </a:rPr>
              <a:t>тому без дела не сидится.</a:t>
            </a:r>
            <a:endParaRPr lang="ru-RU" sz="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8563" y="3566037"/>
            <a:ext cx="5636211" cy="1120820"/>
          </a:xfrm>
          <a:prstGeom prst="rect">
            <a:avLst/>
          </a:prstGeom>
          <a:solidFill>
            <a:srgbClr val="21D10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3200" b="1" dirty="0">
                <a:solidFill>
                  <a:schemeClr val="tx1"/>
                </a:solidFill>
                <a:effectLst/>
              </a:rPr>
              <a:t>люби и саночки возить.</a:t>
            </a:r>
            <a:endParaRPr lang="ru-RU" sz="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a2/4a/1f/a24a1f85c9a4702d0ace2757249a5d9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19" y="-205884"/>
            <a:ext cx="3229568" cy="429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736x/e8/3f/ee/e83feef9b012fef04c7e95ea3ffab5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6335" r="8658" b="16247"/>
          <a:stretch/>
        </p:blipFill>
        <p:spPr bwMode="auto">
          <a:xfrm>
            <a:off x="9576388" y="3024896"/>
            <a:ext cx="2585801" cy="3578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ache3.youla.io/files/images/720_720_out/5d/66/5d663910d138b358146aae6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 b="12874"/>
          <a:stretch/>
        </p:blipFill>
        <p:spPr bwMode="auto">
          <a:xfrm>
            <a:off x="2982103" y="3181669"/>
            <a:ext cx="2736036" cy="357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atic.tildacdn.com/tild3535-3436-4130-b138-633334663463/131-1318934_laborer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52"/>
            <a:ext cx="2646564" cy="378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6959" y="4044620"/>
            <a:ext cx="364060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7128" y="2088738"/>
            <a:ext cx="2297167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58394" y="4044620"/>
            <a:ext cx="2939010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80495" y="1869684"/>
            <a:ext cx="3668248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ПОЧТАЛЬОН </a:t>
            </a:r>
          </a:p>
        </p:txBody>
      </p:sp>
    </p:spTree>
    <p:extLst>
      <p:ext uri="{BB962C8B-B14F-4D97-AF65-F5344CB8AC3E}">
        <p14:creationId xmlns:p14="http://schemas.microsoft.com/office/powerpoint/2010/main" val="140192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freepik.com/free-vector/young-doctor-waving_70172-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15" y="23759"/>
            <a:ext cx="2289197" cy="4472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xn--80a1bd.xn--80abbembcyvesfij3at4loa4ff.xn--p1ai/photos/2179347_1_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9"/>
          <a:stretch/>
        </p:blipFill>
        <p:spPr bwMode="auto">
          <a:xfrm>
            <a:off x="8956448" y="3307053"/>
            <a:ext cx="3247203" cy="3236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mir-s3-cdn-cf.behance.net/project_modules/source/3cad0264996161.5ae4e41f3a6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10812"/>
          <a:stretch/>
        </p:blipFill>
        <p:spPr bwMode="auto">
          <a:xfrm>
            <a:off x="26501" y="163513"/>
            <a:ext cx="2856339" cy="391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thumbs.dreamstime.com/b/veterinarian-19573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65" y="3289733"/>
            <a:ext cx="2875895" cy="3451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15367" y="4496105"/>
            <a:ext cx="1568891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09062" y="2146265"/>
            <a:ext cx="3666388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67355"/>
            <a:ext cx="2882840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ВОДОЛАЗ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56448" y="2119005"/>
            <a:ext cx="3339119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</a:t>
            </a:r>
          </a:p>
        </p:txBody>
      </p:sp>
    </p:spTree>
    <p:extLst>
      <p:ext uri="{BB962C8B-B14F-4D97-AF65-F5344CB8AC3E}">
        <p14:creationId xmlns:p14="http://schemas.microsoft.com/office/powerpoint/2010/main" val="59316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thumbs.dreamstime.com/b/cartoon-little-boy-wearing-astronaut-costume-vector-illustration-71426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4" y="1065249"/>
            <a:ext cx="2549255" cy="3404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llustrators.ru/uploads/illustration/image/566815/main_566815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73" y="2611844"/>
            <a:ext cx="2960588" cy="341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age.freepik.com/free-vector/young-chef-holds-a-tray-with-cake_33070-44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967" y="2958688"/>
            <a:ext cx="3021222" cy="3021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vatars.mds.yandex.net/get-zen_doc/1712117/pub_600d8cabcdf9ab055aa6d42f_600d958710f02c6bc219c8af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42" y="1065249"/>
            <a:ext cx="3167725" cy="316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762" y="210498"/>
            <a:ext cx="3996415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3071" y="6026388"/>
            <a:ext cx="2541593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38752" y="210498"/>
            <a:ext cx="2570704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КАССИР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08958" y="5979910"/>
            <a:ext cx="3383042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</a:t>
            </a:r>
          </a:p>
        </p:txBody>
      </p:sp>
    </p:spTree>
    <p:extLst>
      <p:ext uri="{BB962C8B-B14F-4D97-AF65-F5344CB8AC3E}">
        <p14:creationId xmlns:p14="http://schemas.microsoft.com/office/powerpoint/2010/main" val="389728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krd.ru/files/media/images_category/1557403379_4281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r="9224"/>
          <a:stretch/>
        </p:blipFill>
        <p:spPr bwMode="auto">
          <a:xfrm>
            <a:off x="3222892" y="1095937"/>
            <a:ext cx="3156156" cy="3393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63.img.avito.st/1280x960/5682373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46" y="2580969"/>
            <a:ext cx="3373672" cy="337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nippon-auto.su/upload/medialibrary/037/0372dc46ccdfbab9ef90276c7e4115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16" y="1364227"/>
            <a:ext cx="2281084" cy="3303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pinimg.com/originals/d9/c5/e5/d9c5e5518603d0c2fb133dfb1faebfc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5"/>
          <a:stretch/>
        </p:blipFill>
        <p:spPr bwMode="auto">
          <a:xfrm>
            <a:off x="158195" y="2654711"/>
            <a:ext cx="3064697" cy="3303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7" y="6088559"/>
            <a:ext cx="4370427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37094" y="196286"/>
            <a:ext cx="3727752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38335" y="6088558"/>
            <a:ext cx="3572581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03303" y="390046"/>
            <a:ext cx="2878865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</a:t>
            </a:r>
          </a:p>
        </p:txBody>
      </p:sp>
    </p:spTree>
    <p:extLst>
      <p:ext uri="{BB962C8B-B14F-4D97-AF65-F5344CB8AC3E}">
        <p14:creationId xmlns:p14="http://schemas.microsoft.com/office/powerpoint/2010/main" val="66131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0" r="-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438" y="1238865"/>
            <a:ext cx="11277600" cy="2243599"/>
          </a:xfrm>
        </p:spPr>
        <p:txBody>
          <a:bodyPr/>
          <a:lstStyle/>
          <a:p>
            <a:r>
              <a:rPr lang="ru-RU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ПУТЬ К ПРОФЕССИИ </a:t>
            </a:r>
            <a:br>
              <a:rPr lang="ru-RU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НАЧИНАЕТСЯ В ШКОЛЕ</a:t>
            </a:r>
          </a:p>
        </p:txBody>
      </p:sp>
    </p:spTree>
    <p:extLst>
      <p:ext uri="{BB962C8B-B14F-4D97-AF65-F5344CB8AC3E}">
        <p14:creationId xmlns:p14="http://schemas.microsoft.com/office/powerpoint/2010/main" val="339549705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UhKnUn738lVHYzvGOsLIXQ</Template>
  <TotalTime>75</TotalTime>
  <Words>122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Diseño predeterminado</vt:lpstr>
      <vt:lpstr>Классный час  ПУТЬ К ПРОФЕССИИ НАЧИНАЕТСЯ В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ПУТЬ К ПРОФЕССИИ  НАЧИНАЕТСЯ В ШКОЛЕ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Журавлева</cp:lastModifiedBy>
  <cp:revision>17</cp:revision>
  <dcterms:created xsi:type="dcterms:W3CDTF">2021-11-25T16:01:09Z</dcterms:created>
  <dcterms:modified xsi:type="dcterms:W3CDTF">2022-11-28T11:29:16Z</dcterms:modified>
</cp:coreProperties>
</file>