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teli.biletyplus.ru/rossija/moskva-1338?aid=20150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ольшой теа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43856"/>
            <a:ext cx="6667500" cy="4438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Большой театр </a:t>
            </a:r>
            <a:r>
              <a:rPr lang="ru-RU" sz="1800" b="1" dirty="0" smtClean="0"/>
              <a:t>в </a:t>
            </a:r>
            <a:r>
              <a:rPr lang="ru-RU" sz="1800" b="1" dirty="0" smtClean="0">
                <a:hlinkClick r:id="rId3" tooltip="Отели в Москве"/>
              </a:rPr>
              <a:t>Москве</a:t>
            </a:r>
            <a:r>
              <a:rPr lang="ru-RU" sz="1800" b="1" dirty="0" smtClean="0"/>
              <a:t> — один из ведущих театров России и всего мира. Вместе с лучшим симфоническим оркестром он пережил пожар, войну и революцию</a:t>
            </a:r>
            <a:r>
              <a:rPr lang="ru-RU" sz="1800" b="1" dirty="0" smtClean="0"/>
              <a:t>.</a:t>
            </a:r>
            <a:r>
              <a:rPr lang="ru-RU" sz="1800" b="1" dirty="0" smtClean="0"/>
              <a:t> На входе посетителей встречает статуя Аполлона в колеснице, предвосхищая грандиозные </a:t>
            </a:r>
            <a:r>
              <a:rPr lang="ru-RU" sz="1800" b="1" dirty="0" smtClean="0"/>
              <a:t>представления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Мариинский</a:t>
            </a:r>
            <a:r>
              <a:rPr lang="ru-RU" sz="2800" b="1" dirty="0" smtClean="0"/>
              <a:t> театр, </a:t>
            </a:r>
            <a:r>
              <a:rPr lang="ru-RU" sz="2800" b="1" dirty="0" smtClean="0"/>
              <a:t>Санкт-Петербург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7" name="Содержимое 6" descr="мариинский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697" y="2708921"/>
            <a:ext cx="4393103" cy="2136146"/>
          </a:xfrm>
        </p:spPr>
      </p:pic>
      <p:pic>
        <p:nvPicPr>
          <p:cNvPr id="8" name="Содержимое 7" descr="мариинский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69827"/>
            <a:ext cx="4038600" cy="318670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Миланский театр </a:t>
            </a:r>
            <a:r>
              <a:rPr lang="ru-RU" sz="2400" b="1" dirty="0" err="1" smtClean="0"/>
              <a:t>Ла</a:t>
            </a:r>
            <a:r>
              <a:rPr lang="ru-RU" sz="2400" b="1" dirty="0" smtClean="0"/>
              <a:t> Скала </a:t>
            </a:r>
            <a:r>
              <a:rPr lang="ru-RU" sz="2400" dirty="0" smtClean="0"/>
              <a:t>по праву является самым знаменитым театром мира.</a:t>
            </a:r>
            <a:endParaRPr lang="ru-RU" sz="2400" dirty="0"/>
          </a:p>
        </p:txBody>
      </p:sp>
      <p:pic>
        <p:nvPicPr>
          <p:cNvPr id="5" name="Содержимое 4" descr="ла скал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9815"/>
            <a:ext cx="4038600" cy="2626732"/>
          </a:xfrm>
        </p:spPr>
      </p:pic>
      <p:pic>
        <p:nvPicPr>
          <p:cNvPr id="6" name="Содержимое 5" descr="ла скала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еатр в сидне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7088" y="1620437"/>
            <a:ext cx="5489048" cy="30326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Сиднейский оперный </a:t>
            </a:r>
            <a:r>
              <a:rPr lang="ru-RU" sz="2800" b="1" dirty="0" smtClean="0"/>
              <a:t>театр </a:t>
            </a:r>
            <a:endParaRPr lang="ru-RU" sz="2800" b="1" dirty="0"/>
          </a:p>
        </p:txBody>
      </p:sp>
      <p:pic>
        <p:nvPicPr>
          <p:cNvPr id="6" name="Содержимое 5" descr="театр сиднее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3966592" cy="2974944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Оперный театр в Харбине, </a:t>
            </a:r>
            <a:r>
              <a:rPr lang="ru-RU" sz="2800" b="1" dirty="0" smtClean="0"/>
              <a:t>Китай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Содержимое 4" descr="театр кита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4560331" cy="3049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театр китай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501008"/>
            <a:ext cx="5508245" cy="295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Дворец каталонской музыки в Барселоне, </a:t>
            </a:r>
            <a:r>
              <a:rPr lang="ru-RU" sz="2800" b="1" dirty="0" smtClean="0"/>
              <a:t>Испания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театр барсело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2775" y="1412776"/>
            <a:ext cx="3486070" cy="4713387"/>
          </a:xfrm>
        </p:spPr>
      </p:pic>
      <p:pic>
        <p:nvPicPr>
          <p:cNvPr id="6" name="Содержимое 5" descr="театр барселон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2494545"/>
            <a:ext cx="4140979" cy="28066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Большой театр в Москве — один из ведущих театров России и всего мира. Вместе с лучшим симфоническим оркестром он пережил пожар, войну и революцию. На входе посетителей встречает статуя Аполлона в колеснице, предвосхищая грандиозные представления.</vt:lpstr>
      <vt:lpstr>Мариинский театр, Санкт-Петербург </vt:lpstr>
      <vt:lpstr>Миланский театр Ла Скала по праву является самым знаменитым театром мира.</vt:lpstr>
      <vt:lpstr>Сиднейский оперный театр </vt:lpstr>
      <vt:lpstr>Оперный театр в Харбине, Китай </vt:lpstr>
      <vt:lpstr>Дворец каталонской музыки в Барселоне, Испания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театр в Москве — один из ведущих театров России и всего мира. Вместе с лучшим симфоническим оркестром он пережил пожар, войну и революцию. На входе посетителей встречает статуя Аполлона в колеснице, предвосхищая грандиозные представления.</dc:title>
  <dc:creator>mkgarage-shop.ru</dc:creator>
  <cp:lastModifiedBy>Maksim</cp:lastModifiedBy>
  <cp:revision>12</cp:revision>
  <dcterms:created xsi:type="dcterms:W3CDTF">2021-02-18T21:19:38Z</dcterms:created>
  <dcterms:modified xsi:type="dcterms:W3CDTF">2021-02-18T22:16:13Z</dcterms:modified>
</cp:coreProperties>
</file>