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87" r:id="rId2"/>
    <p:sldId id="288" r:id="rId3"/>
    <p:sldId id="290" r:id="rId4"/>
    <p:sldId id="279" r:id="rId5"/>
    <p:sldId id="289" r:id="rId6"/>
    <p:sldId id="278" r:id="rId7"/>
    <p:sldId id="291" r:id="rId8"/>
    <p:sldId id="292" r:id="rId9"/>
    <p:sldId id="280" r:id="rId10"/>
    <p:sldId id="281" r:id="rId11"/>
    <p:sldId id="282" r:id="rId12"/>
    <p:sldId id="283" r:id="rId13"/>
    <p:sldId id="284" r:id="rId14"/>
    <p:sldId id="265" r:id="rId15"/>
    <p:sldId id="268" r:id="rId16"/>
    <p:sldId id="260" r:id="rId17"/>
    <p:sldId id="273" r:id="rId18"/>
    <p:sldId id="262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162" autoAdjust="0"/>
    <p:restoredTop sz="94585" autoAdjust="0"/>
  </p:normalViewPr>
  <p:slideViewPr>
    <p:cSldViewPr>
      <p:cViewPr varScale="1">
        <p:scale>
          <a:sx n="129" d="100"/>
          <a:sy n="129" d="100"/>
        </p:scale>
        <p:origin x="-1836" y="-90"/>
      </p:cViewPr>
      <p:guideLst>
        <p:guide orient="horz" pos="38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14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C480F-AC63-4BA1-8814-5F5081BC5EC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6E74C9E2-F979-4FC1-BF38-34245FAEA9B9}">
      <dgm:prSet phldrT="[Текст]" custT="1"/>
      <dgm:spPr/>
      <dgm:t>
        <a:bodyPr/>
        <a:lstStyle/>
        <a:p>
          <a:pPr algn="ctr"/>
          <a:r>
            <a:rPr lang="ru-RU" sz="1600" dirty="0" smtClean="0"/>
            <a:t>УРА! </a:t>
          </a:r>
          <a:r>
            <a:rPr lang="ru-RU" sz="1200" dirty="0" smtClean="0"/>
            <a:t>Мне это нравится!!!</a:t>
          </a:r>
          <a:endParaRPr lang="ru-RU" sz="1200" dirty="0"/>
        </a:p>
      </dgm:t>
    </dgm:pt>
    <dgm:pt modelId="{B2F3C93B-B28B-4F5B-AFAE-F8CCA7734A40}" type="parTrans" cxnId="{C6EA3F58-F7B1-4D3C-8F46-5E3A99AAC758}">
      <dgm:prSet/>
      <dgm:spPr/>
      <dgm:t>
        <a:bodyPr/>
        <a:lstStyle/>
        <a:p>
          <a:endParaRPr lang="ru-RU"/>
        </a:p>
      </dgm:t>
    </dgm:pt>
    <dgm:pt modelId="{4B471426-3FFF-4C8D-8804-0CAD242E19AE}" type="sibTrans" cxnId="{C6EA3F58-F7B1-4D3C-8F46-5E3A99AAC758}">
      <dgm:prSet/>
      <dgm:spPr/>
      <dgm:t>
        <a:bodyPr/>
        <a:lstStyle/>
        <a:p>
          <a:endParaRPr lang="ru-RU"/>
        </a:p>
      </dgm:t>
    </dgm:pt>
    <dgm:pt modelId="{DE3C630F-CFFA-4812-B2B5-06F9E42D7F07}">
      <dgm:prSet phldrT="[Текст]" custT="1"/>
      <dgm:spPr/>
      <dgm:t>
        <a:bodyPr/>
        <a:lstStyle/>
        <a:p>
          <a:pPr algn="l"/>
          <a:r>
            <a:rPr lang="ru-RU" sz="1400" dirty="0" smtClean="0"/>
            <a:t>Мне тоже, я хочу научиться!</a:t>
          </a:r>
          <a:endParaRPr lang="ru-RU" sz="1400" dirty="0"/>
        </a:p>
      </dgm:t>
    </dgm:pt>
    <dgm:pt modelId="{4C56A533-6828-4EB1-9881-47B8C5B56A8B}" type="parTrans" cxnId="{E8EF7D06-49B8-4D64-BEFE-ED22E2763BC8}">
      <dgm:prSet/>
      <dgm:spPr/>
      <dgm:t>
        <a:bodyPr/>
        <a:lstStyle/>
        <a:p>
          <a:endParaRPr lang="ru-RU"/>
        </a:p>
      </dgm:t>
    </dgm:pt>
    <dgm:pt modelId="{4B7E45AC-F184-461F-8F5D-080C310F0DB1}" type="sibTrans" cxnId="{E8EF7D06-49B8-4D64-BEFE-ED22E2763BC8}">
      <dgm:prSet/>
      <dgm:spPr/>
      <dgm:t>
        <a:bodyPr/>
        <a:lstStyle/>
        <a:p>
          <a:endParaRPr lang="ru-RU"/>
        </a:p>
      </dgm:t>
    </dgm:pt>
    <dgm:pt modelId="{E3B510F8-0237-4A85-98BA-7830A5A2EFB1}">
      <dgm:prSet phldrT="[Текст]" custT="1"/>
      <dgm:spPr/>
      <dgm:t>
        <a:bodyPr/>
        <a:lstStyle/>
        <a:p>
          <a:pPr algn="ctr"/>
          <a:r>
            <a:rPr lang="ru-RU" sz="1400" dirty="0" smtClean="0"/>
            <a:t>надо ему помочь!</a:t>
          </a:r>
          <a:endParaRPr lang="ru-RU" sz="1400" dirty="0"/>
        </a:p>
      </dgm:t>
    </dgm:pt>
    <dgm:pt modelId="{3A3D319F-56D4-496F-B95E-97AED4388D26}" type="sibTrans" cxnId="{D1B6F80F-02A6-4560-B1FB-49E0930198A4}">
      <dgm:prSet/>
      <dgm:spPr/>
      <dgm:t>
        <a:bodyPr/>
        <a:lstStyle/>
        <a:p>
          <a:endParaRPr lang="ru-RU"/>
        </a:p>
      </dgm:t>
    </dgm:pt>
    <dgm:pt modelId="{CF4F7B3C-A11D-4891-B7E8-3610D6AE037E}" type="parTrans" cxnId="{D1B6F80F-02A6-4560-B1FB-49E0930198A4}">
      <dgm:prSet/>
      <dgm:spPr/>
      <dgm:t>
        <a:bodyPr/>
        <a:lstStyle/>
        <a:p>
          <a:endParaRPr lang="ru-RU"/>
        </a:p>
      </dgm:t>
    </dgm:pt>
    <dgm:pt modelId="{30080558-12AE-4841-8575-1C087057960E}" type="pres">
      <dgm:prSet presAssocID="{F63C480F-AC63-4BA1-8814-5F5081BC5EC7}" presName="diagram" presStyleCnt="0">
        <dgm:presLayoutVars>
          <dgm:dir/>
          <dgm:animLvl val="lvl"/>
          <dgm:resizeHandles val="exact"/>
        </dgm:presLayoutVars>
      </dgm:prSet>
      <dgm:spPr/>
    </dgm:pt>
    <dgm:pt modelId="{3D771209-1ADD-4B94-B2CA-F3DCA56E0087}" type="pres">
      <dgm:prSet presAssocID="{E3B510F8-0237-4A85-98BA-7830A5A2EFB1}" presName="compNode" presStyleCnt="0"/>
      <dgm:spPr/>
    </dgm:pt>
    <dgm:pt modelId="{76BCE86C-EE53-4586-8597-F2341593F720}" type="pres">
      <dgm:prSet presAssocID="{E3B510F8-0237-4A85-98BA-7830A5A2EFB1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29A9BF-8251-43F3-9077-EA91EA670CF3}" type="pres">
      <dgm:prSet presAssocID="{E3B510F8-0237-4A85-98BA-7830A5A2EF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82802-F12F-430C-AD0A-70D8342B4FFC}" type="pres">
      <dgm:prSet presAssocID="{E3B510F8-0237-4A85-98BA-7830A5A2EFB1}" presName="parentRect" presStyleLbl="alignNode1" presStyleIdx="0" presStyleCnt="3" custLinFactNeighborX="-4165" custLinFactNeighborY="-2774"/>
      <dgm:spPr/>
      <dgm:t>
        <a:bodyPr/>
        <a:lstStyle/>
        <a:p>
          <a:endParaRPr lang="ru-RU"/>
        </a:p>
      </dgm:t>
    </dgm:pt>
    <dgm:pt modelId="{2D0E85D5-D11A-475F-B7A0-CEBA777C882E}" type="pres">
      <dgm:prSet presAssocID="{E3B510F8-0237-4A85-98BA-7830A5A2EFB1}" presName="adorn" presStyleLbl="fgAccFollowNode1" presStyleIdx="0" presStyleCnt="3"/>
      <dgm:spPr/>
    </dgm:pt>
    <dgm:pt modelId="{79AB912A-EDC1-4617-8338-6B55E649A523}" type="pres">
      <dgm:prSet presAssocID="{3A3D319F-56D4-496F-B95E-97AED4388D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A3344B-92FC-4C42-8057-E460525A3128}" type="pres">
      <dgm:prSet presAssocID="{6E74C9E2-F979-4FC1-BF38-34245FAEA9B9}" presName="compNode" presStyleCnt="0"/>
      <dgm:spPr/>
    </dgm:pt>
    <dgm:pt modelId="{BF07841E-2240-47E6-A5F4-090A08EC4265}" type="pres">
      <dgm:prSet presAssocID="{6E74C9E2-F979-4FC1-BF38-34245FAEA9B9}" presName="childRect" presStyleLbl="bgAcc1" presStyleIdx="1" presStyleCnt="3">
        <dgm:presLayoutVars>
          <dgm:bulletEnabled val="1"/>
        </dgm:presLayoutVars>
      </dgm:prSet>
      <dgm:spPr/>
    </dgm:pt>
    <dgm:pt modelId="{1A0D8C9F-AA89-4B14-977A-D87286B0681E}" type="pres">
      <dgm:prSet presAssocID="{6E74C9E2-F979-4FC1-BF38-34245FAEA9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AEC41-E2C4-4A81-9E59-131707210F66}" type="pres">
      <dgm:prSet presAssocID="{6E74C9E2-F979-4FC1-BF38-34245FAEA9B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8B9D84D-C7AA-48F0-836A-B11B274E688E}" type="pres">
      <dgm:prSet presAssocID="{6E74C9E2-F979-4FC1-BF38-34245FAEA9B9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4B1019-8A08-451B-B6DF-77C0D79EBFD0}" type="pres">
      <dgm:prSet presAssocID="{4B471426-3FFF-4C8D-8804-0CAD242E19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9D0155-FC7D-4E96-8305-E8955EFD21F0}" type="pres">
      <dgm:prSet presAssocID="{DE3C630F-CFFA-4812-B2B5-06F9E42D7F07}" presName="compNode" presStyleCnt="0"/>
      <dgm:spPr/>
    </dgm:pt>
    <dgm:pt modelId="{922DA4A4-6BF9-426B-B24E-5D713D5675EF}" type="pres">
      <dgm:prSet presAssocID="{DE3C630F-CFFA-4812-B2B5-06F9E42D7F07}" presName="childRect" presStyleLbl="bgAcc1" presStyleIdx="2" presStyleCnt="3" custScaleX="70199" custScaleY="829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B6685D-D74E-457F-8496-D41F376BA631}" type="pres">
      <dgm:prSet presAssocID="{DE3C630F-CFFA-4812-B2B5-06F9E42D7F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532E5-BD40-43FA-A440-AB62651447E5}" type="pres">
      <dgm:prSet presAssocID="{DE3C630F-CFFA-4812-B2B5-06F9E42D7F0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8365C288-B653-41A0-8678-854703224F0C}" type="pres">
      <dgm:prSet presAssocID="{DE3C630F-CFFA-4812-B2B5-06F9E42D7F07}" presName="adorn" presStyleLbl="fgAccFollowNode1" presStyleIdx="2" presStyleCnt="3" custLinFactX="-76409" custLinFactY="-169503" custLinFactNeighborX="-100000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CD18CF7A-FA5B-4C54-AD35-0D242E583C24}" type="presOf" srcId="{F63C480F-AC63-4BA1-8814-5F5081BC5EC7}" destId="{30080558-12AE-4841-8575-1C087057960E}" srcOrd="0" destOrd="0" presId="urn:microsoft.com/office/officeart/2005/8/layout/bList2#1"/>
    <dgm:cxn modelId="{E8EF7D06-49B8-4D64-BEFE-ED22E2763BC8}" srcId="{F63C480F-AC63-4BA1-8814-5F5081BC5EC7}" destId="{DE3C630F-CFFA-4812-B2B5-06F9E42D7F07}" srcOrd="2" destOrd="0" parTransId="{4C56A533-6828-4EB1-9881-47B8C5B56A8B}" sibTransId="{4B7E45AC-F184-461F-8F5D-080C310F0DB1}"/>
    <dgm:cxn modelId="{BD89C6F2-ADAF-4779-84CC-0565408278B6}" type="presOf" srcId="{E3B510F8-0237-4A85-98BA-7830A5A2EFB1}" destId="{E9082802-F12F-430C-AD0A-70D8342B4FFC}" srcOrd="1" destOrd="0" presId="urn:microsoft.com/office/officeart/2005/8/layout/bList2#1"/>
    <dgm:cxn modelId="{8DD76C89-2077-41CB-AB8A-8073EDF55F13}" type="presOf" srcId="{6E74C9E2-F979-4FC1-BF38-34245FAEA9B9}" destId="{1A0D8C9F-AA89-4B14-977A-D87286B0681E}" srcOrd="0" destOrd="0" presId="urn:microsoft.com/office/officeart/2005/8/layout/bList2#1"/>
    <dgm:cxn modelId="{771B85B4-1A01-4DF0-BB90-9CD34A98AA23}" type="presOf" srcId="{3A3D319F-56D4-496F-B95E-97AED4388D26}" destId="{79AB912A-EDC1-4617-8338-6B55E649A523}" srcOrd="0" destOrd="0" presId="urn:microsoft.com/office/officeart/2005/8/layout/bList2#1"/>
    <dgm:cxn modelId="{0E6347CB-4D1B-4E20-A431-B467C987F6E2}" type="presOf" srcId="{4B471426-3FFF-4C8D-8804-0CAD242E19AE}" destId="{3E4B1019-8A08-451B-B6DF-77C0D79EBFD0}" srcOrd="0" destOrd="0" presId="urn:microsoft.com/office/officeart/2005/8/layout/bList2#1"/>
    <dgm:cxn modelId="{1353E3A4-2CCF-40AE-B12F-08C070A1D123}" type="presOf" srcId="{DE3C630F-CFFA-4812-B2B5-06F9E42D7F07}" destId="{F9E532E5-BD40-43FA-A440-AB62651447E5}" srcOrd="1" destOrd="0" presId="urn:microsoft.com/office/officeart/2005/8/layout/bList2#1"/>
    <dgm:cxn modelId="{D1B6F80F-02A6-4560-B1FB-49E0930198A4}" srcId="{F63C480F-AC63-4BA1-8814-5F5081BC5EC7}" destId="{E3B510F8-0237-4A85-98BA-7830A5A2EFB1}" srcOrd="0" destOrd="0" parTransId="{CF4F7B3C-A11D-4891-B7E8-3610D6AE037E}" sibTransId="{3A3D319F-56D4-496F-B95E-97AED4388D26}"/>
    <dgm:cxn modelId="{1FD9C7BC-20E4-4882-A345-E20B0FAB1D5E}" type="presOf" srcId="{DE3C630F-CFFA-4812-B2B5-06F9E42D7F07}" destId="{84B6685D-D74E-457F-8496-D41F376BA631}" srcOrd="0" destOrd="0" presId="urn:microsoft.com/office/officeart/2005/8/layout/bList2#1"/>
    <dgm:cxn modelId="{C6EA3F58-F7B1-4D3C-8F46-5E3A99AAC758}" srcId="{F63C480F-AC63-4BA1-8814-5F5081BC5EC7}" destId="{6E74C9E2-F979-4FC1-BF38-34245FAEA9B9}" srcOrd="1" destOrd="0" parTransId="{B2F3C93B-B28B-4F5B-AFAE-F8CCA7734A40}" sibTransId="{4B471426-3FFF-4C8D-8804-0CAD242E19AE}"/>
    <dgm:cxn modelId="{5C4AD8BE-4D3C-435A-A891-B83A1FFE91F9}" type="presOf" srcId="{E3B510F8-0237-4A85-98BA-7830A5A2EFB1}" destId="{A229A9BF-8251-43F3-9077-EA91EA670CF3}" srcOrd="0" destOrd="0" presId="urn:microsoft.com/office/officeart/2005/8/layout/bList2#1"/>
    <dgm:cxn modelId="{71F8DE9B-5745-4C29-A260-1A88309735A6}" type="presOf" srcId="{6E74C9E2-F979-4FC1-BF38-34245FAEA9B9}" destId="{9BFAEC41-E2C4-4A81-9E59-131707210F66}" srcOrd="1" destOrd="0" presId="urn:microsoft.com/office/officeart/2005/8/layout/bList2#1"/>
    <dgm:cxn modelId="{93904E11-8CE2-4C9E-9559-B1A743CE1097}" type="presParOf" srcId="{30080558-12AE-4841-8575-1C087057960E}" destId="{3D771209-1ADD-4B94-B2CA-F3DCA56E0087}" srcOrd="0" destOrd="0" presId="urn:microsoft.com/office/officeart/2005/8/layout/bList2#1"/>
    <dgm:cxn modelId="{20CA2D11-6851-4F03-98AF-1DAF473EBDDC}" type="presParOf" srcId="{3D771209-1ADD-4B94-B2CA-F3DCA56E0087}" destId="{76BCE86C-EE53-4586-8597-F2341593F720}" srcOrd="0" destOrd="0" presId="urn:microsoft.com/office/officeart/2005/8/layout/bList2#1"/>
    <dgm:cxn modelId="{BD986825-CD7D-407D-8F54-C4396BBC3714}" type="presParOf" srcId="{3D771209-1ADD-4B94-B2CA-F3DCA56E0087}" destId="{A229A9BF-8251-43F3-9077-EA91EA670CF3}" srcOrd="1" destOrd="0" presId="urn:microsoft.com/office/officeart/2005/8/layout/bList2#1"/>
    <dgm:cxn modelId="{F5401A5A-3D3F-4704-9AEC-2391FF99233C}" type="presParOf" srcId="{3D771209-1ADD-4B94-B2CA-F3DCA56E0087}" destId="{E9082802-F12F-430C-AD0A-70D8342B4FFC}" srcOrd="2" destOrd="0" presId="urn:microsoft.com/office/officeart/2005/8/layout/bList2#1"/>
    <dgm:cxn modelId="{708F2699-6F54-4262-8A67-A9BD041D7330}" type="presParOf" srcId="{3D771209-1ADD-4B94-B2CA-F3DCA56E0087}" destId="{2D0E85D5-D11A-475F-B7A0-CEBA777C882E}" srcOrd="3" destOrd="0" presId="urn:microsoft.com/office/officeart/2005/8/layout/bList2#1"/>
    <dgm:cxn modelId="{3A78B0AF-F327-4C9E-BAAA-E51F1411B1DF}" type="presParOf" srcId="{30080558-12AE-4841-8575-1C087057960E}" destId="{79AB912A-EDC1-4617-8338-6B55E649A523}" srcOrd="1" destOrd="0" presId="urn:microsoft.com/office/officeart/2005/8/layout/bList2#1"/>
    <dgm:cxn modelId="{EB60131E-519C-4B39-BE53-D034F589D6F0}" type="presParOf" srcId="{30080558-12AE-4841-8575-1C087057960E}" destId="{6CA3344B-92FC-4C42-8057-E460525A3128}" srcOrd="2" destOrd="0" presId="urn:microsoft.com/office/officeart/2005/8/layout/bList2#1"/>
    <dgm:cxn modelId="{1233B121-863A-494F-AA22-5A4683E31A13}" type="presParOf" srcId="{6CA3344B-92FC-4C42-8057-E460525A3128}" destId="{BF07841E-2240-47E6-A5F4-090A08EC4265}" srcOrd="0" destOrd="0" presId="urn:microsoft.com/office/officeart/2005/8/layout/bList2#1"/>
    <dgm:cxn modelId="{56BEFE20-CA06-4A91-88D0-96DB7EC50EBA}" type="presParOf" srcId="{6CA3344B-92FC-4C42-8057-E460525A3128}" destId="{1A0D8C9F-AA89-4B14-977A-D87286B0681E}" srcOrd="1" destOrd="0" presId="urn:microsoft.com/office/officeart/2005/8/layout/bList2#1"/>
    <dgm:cxn modelId="{547232C3-8DE2-448A-A425-3B6416C9D2B0}" type="presParOf" srcId="{6CA3344B-92FC-4C42-8057-E460525A3128}" destId="{9BFAEC41-E2C4-4A81-9E59-131707210F66}" srcOrd="2" destOrd="0" presId="urn:microsoft.com/office/officeart/2005/8/layout/bList2#1"/>
    <dgm:cxn modelId="{31E02A9F-2483-410F-8423-1BA8738889A8}" type="presParOf" srcId="{6CA3344B-92FC-4C42-8057-E460525A3128}" destId="{68B9D84D-C7AA-48F0-836A-B11B274E688E}" srcOrd="3" destOrd="0" presId="urn:microsoft.com/office/officeart/2005/8/layout/bList2#1"/>
    <dgm:cxn modelId="{4E1F2706-9482-4A5B-A5E7-56B321902934}" type="presParOf" srcId="{30080558-12AE-4841-8575-1C087057960E}" destId="{3E4B1019-8A08-451B-B6DF-77C0D79EBFD0}" srcOrd="3" destOrd="0" presId="urn:microsoft.com/office/officeart/2005/8/layout/bList2#1"/>
    <dgm:cxn modelId="{4E661341-A4EE-4848-8472-FF9D814432D0}" type="presParOf" srcId="{30080558-12AE-4841-8575-1C087057960E}" destId="{219D0155-FC7D-4E96-8305-E8955EFD21F0}" srcOrd="4" destOrd="0" presId="urn:microsoft.com/office/officeart/2005/8/layout/bList2#1"/>
    <dgm:cxn modelId="{6FADA7CB-6A2C-40A7-B935-C2D7E7211DB6}" type="presParOf" srcId="{219D0155-FC7D-4E96-8305-E8955EFD21F0}" destId="{922DA4A4-6BF9-426B-B24E-5D713D5675EF}" srcOrd="0" destOrd="0" presId="urn:microsoft.com/office/officeart/2005/8/layout/bList2#1"/>
    <dgm:cxn modelId="{4F98C1B7-5037-411C-A492-9509DAEFEE78}" type="presParOf" srcId="{219D0155-FC7D-4E96-8305-E8955EFD21F0}" destId="{84B6685D-D74E-457F-8496-D41F376BA631}" srcOrd="1" destOrd="0" presId="urn:microsoft.com/office/officeart/2005/8/layout/bList2#1"/>
    <dgm:cxn modelId="{53417886-C38A-4500-BD5F-8F0B47160C76}" type="presParOf" srcId="{219D0155-FC7D-4E96-8305-E8955EFD21F0}" destId="{F9E532E5-BD40-43FA-A440-AB62651447E5}" srcOrd="2" destOrd="0" presId="urn:microsoft.com/office/officeart/2005/8/layout/bList2#1"/>
    <dgm:cxn modelId="{EE8AD68A-FBEF-4C5B-8A3C-EFC072A11997}" type="presParOf" srcId="{219D0155-FC7D-4E96-8305-E8955EFD21F0}" destId="{8365C288-B653-41A0-8678-854703224F0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CE86C-EE53-4586-8597-F2341593F720}">
      <dsp:nvSpPr>
        <dsp:cNvPr id="0" name=""/>
        <dsp:cNvSpPr/>
      </dsp:nvSpPr>
      <dsp:spPr>
        <a:xfrm>
          <a:off x="17741" y="2127"/>
          <a:ext cx="1747672" cy="130460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82802-F12F-430C-AD0A-70D8342B4FFC}">
      <dsp:nvSpPr>
        <dsp:cNvPr id="0" name=""/>
        <dsp:cNvSpPr/>
      </dsp:nvSpPr>
      <dsp:spPr>
        <a:xfrm>
          <a:off x="0" y="1291167"/>
          <a:ext cx="1747672" cy="560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надо ему помочь!</a:t>
          </a:r>
          <a:endParaRPr lang="ru-RU" sz="1400" kern="1200" dirty="0"/>
        </a:p>
      </dsp:txBody>
      <dsp:txXfrm>
        <a:off x="0" y="1291167"/>
        <a:ext cx="1230755" cy="560978"/>
      </dsp:txXfrm>
    </dsp:sp>
    <dsp:sp modelId="{2D0E85D5-D11A-475F-B7A0-CEBA777C882E}">
      <dsp:nvSpPr>
        <dsp:cNvPr id="0" name=""/>
        <dsp:cNvSpPr/>
      </dsp:nvSpPr>
      <dsp:spPr>
        <a:xfrm>
          <a:off x="1297935" y="1395835"/>
          <a:ext cx="611685" cy="61168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7841E-2240-47E6-A5F4-090A08EC4265}">
      <dsp:nvSpPr>
        <dsp:cNvPr id="0" name=""/>
        <dsp:cNvSpPr/>
      </dsp:nvSpPr>
      <dsp:spPr>
        <a:xfrm>
          <a:off x="2061162" y="2127"/>
          <a:ext cx="1747672" cy="1304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AEC41-E2C4-4A81-9E59-131707210F66}">
      <dsp:nvSpPr>
        <dsp:cNvPr id="0" name=""/>
        <dsp:cNvSpPr/>
      </dsp:nvSpPr>
      <dsp:spPr>
        <a:xfrm>
          <a:off x="2061162" y="1306728"/>
          <a:ext cx="1747672" cy="560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УРА! </a:t>
          </a:r>
          <a:r>
            <a:rPr lang="ru-RU" sz="1200" kern="1200" dirty="0" smtClean="0"/>
            <a:t>Мне это нравится!!!</a:t>
          </a:r>
          <a:endParaRPr lang="ru-RU" sz="1200" kern="1200" dirty="0"/>
        </a:p>
      </dsp:txBody>
      <dsp:txXfrm>
        <a:off x="2061162" y="1306728"/>
        <a:ext cx="1230755" cy="560978"/>
      </dsp:txXfrm>
    </dsp:sp>
    <dsp:sp modelId="{68B9D84D-C7AA-48F0-836A-B11B274E688E}">
      <dsp:nvSpPr>
        <dsp:cNvPr id="0" name=""/>
        <dsp:cNvSpPr/>
      </dsp:nvSpPr>
      <dsp:spPr>
        <a:xfrm>
          <a:off x="3341356" y="1395835"/>
          <a:ext cx="611685" cy="6116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DA4A4-6BF9-426B-B24E-5D713D5675EF}">
      <dsp:nvSpPr>
        <dsp:cNvPr id="0" name=""/>
        <dsp:cNvSpPr/>
      </dsp:nvSpPr>
      <dsp:spPr>
        <a:xfrm>
          <a:off x="1299864" y="2310475"/>
          <a:ext cx="1226848" cy="10815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532E5-BD40-43FA-A440-AB62651447E5}">
      <dsp:nvSpPr>
        <dsp:cNvPr id="0" name=""/>
        <dsp:cNvSpPr/>
      </dsp:nvSpPr>
      <dsp:spPr>
        <a:xfrm>
          <a:off x="1039452" y="3503533"/>
          <a:ext cx="1747672" cy="560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Мне тоже, я хочу научиться!</a:t>
          </a:r>
          <a:endParaRPr lang="ru-RU" sz="1400" kern="1200" dirty="0"/>
        </a:p>
      </dsp:txBody>
      <dsp:txXfrm>
        <a:off x="1039452" y="3503533"/>
        <a:ext cx="1230755" cy="560978"/>
      </dsp:txXfrm>
    </dsp:sp>
    <dsp:sp modelId="{8365C288-B653-41A0-8678-854703224F0C}">
      <dsp:nvSpPr>
        <dsp:cNvPr id="0" name=""/>
        <dsp:cNvSpPr/>
      </dsp:nvSpPr>
      <dsp:spPr>
        <a:xfrm>
          <a:off x="1240578" y="1332443"/>
          <a:ext cx="611685" cy="61168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C8CAD-D4D9-4D48-A4E8-00C7CEBE0C4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BC1AC-550A-4EE3-B018-7B304F532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07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err="1" smtClean="0"/>
              <a:t>Здоровьесберегающие</a:t>
            </a:r>
            <a:r>
              <a:rPr lang="ru-RU" sz="1600" b="1" dirty="0" smtClean="0"/>
              <a:t> технологии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на музыкальных занятиях: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err="1" smtClean="0"/>
              <a:t>музицирование</a:t>
            </a:r>
            <a:r>
              <a:rPr lang="ru-RU" sz="1600" b="1" dirty="0" smtClean="0"/>
              <a:t> на свирели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(компьютерная презентация)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b="1" dirty="0"/>
              <a:t> 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 err="1"/>
              <a:t>Сенюковой</a:t>
            </a:r>
            <a:r>
              <a:rPr lang="ru-RU" sz="1600" dirty="0"/>
              <a:t> Натальи Васильевны, 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/>
              <a:t>учителя музыки МОУ-МАЛЕЕВСКАЯ СОШ Клинского </a:t>
            </a:r>
            <a:r>
              <a:rPr lang="ru-RU" sz="1600" dirty="0" smtClean="0"/>
              <a:t>района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/>
              <a:t> 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/>
              <a:t> 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/>
              <a:t> 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514600" y="227687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8993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Здоровьесберегающие  технологии: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071546"/>
            <a:ext cx="6286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i="1" kern="0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kern="0" dirty="0" err="1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логоритмическая</a:t>
            </a:r>
            <a:r>
              <a:rPr lang="ru-RU" sz="3200" b="1" i="1" kern="0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defRPr/>
            </a:pPr>
            <a:r>
              <a:rPr lang="ru-RU" sz="3200" b="1" i="1" kern="0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гимнастика</a:t>
            </a:r>
          </a:p>
          <a:p>
            <a:pPr lvl="0">
              <a:defRPr/>
            </a:pPr>
            <a:endParaRPr lang="ru-RU" sz="3200" b="1" i="1" kern="0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3200" b="1" i="1" dirty="0" err="1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ритмотерапия</a:t>
            </a:r>
            <a:endParaRPr lang="ru-RU" sz="3200" b="1" i="1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endParaRPr lang="ru-RU" sz="3200" b="1" i="1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3200" b="1" i="1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</a:p>
          <a:p>
            <a:pPr marL="285750" lvl="0" indent="-285750">
              <a:buFontTx/>
              <a:buChar char="-"/>
            </a:pPr>
            <a:endParaRPr lang="ru-RU" sz="3200" b="1" i="1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3200" b="1" i="1" dirty="0" err="1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вокалотерапия</a:t>
            </a:r>
            <a:endParaRPr lang="ru-RU" sz="3200" b="1" i="1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/>
            <a:endParaRPr lang="ru-RU" sz="3200" b="1" i="1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3200" b="1" i="1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фольклорная </a:t>
            </a:r>
            <a:r>
              <a:rPr lang="ru-RU" sz="3200" b="1" i="1" dirty="0" err="1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sz="3200" b="1" i="1" dirty="0" smtClean="0">
              <a:solidFill>
                <a:srgbClr val="AD010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  <a:t/>
            </a:r>
            <a:b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</a:br>
            <a: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  <a:t/>
            </a:r>
            <a:b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</a:br>
            <a: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  <a:t/>
            </a:r>
            <a:b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коммуникационные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технологии: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  <a:t/>
            </a:r>
            <a:b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</a:br>
            <a: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  <a:t/>
            </a:r>
            <a:br>
              <a:rPr lang="ru-RU" sz="4800" b="1" i="1" kern="0" dirty="0" smtClean="0">
                <a:solidFill>
                  <a:prstClr val="black"/>
                </a:solidFill>
                <a:latin typeface="Corbel"/>
                <a:cs typeface="Aharoni" pitchFamily="2" charset="-79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85926"/>
            <a:ext cx="6215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571500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-презентации</a:t>
            </a: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-обучающие, развивающие </a:t>
            </a: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программы с игровым сценарием</a:t>
            </a: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FontTx/>
              <a:buChar char="-"/>
              <a:tabLst>
                <a:tab pos="571500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синтезатор</a:t>
            </a:r>
          </a:p>
          <a:p>
            <a:pPr lvl="0">
              <a:spcAft>
                <a:spcPts val="0"/>
              </a:spcAft>
              <a:buFontTx/>
              <a:buChar char="-"/>
              <a:tabLst>
                <a:tab pos="571500" algn="l"/>
              </a:tabLst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караоке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Игровые технологии: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071546"/>
            <a:ext cx="65008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«Громко - тихо»</a:t>
            </a:r>
          </a:p>
          <a:p>
            <a:pPr lvl="0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«Музыкальное лото»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«Конкурс дирижеров»</a:t>
            </a:r>
          </a:p>
          <a:p>
            <a:pPr lvl="0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«Ожившие картины»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«Элементарное музицирование»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«Оркестр»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Проектные   технологии: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/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                          </a:t>
            </a:r>
            <a:endParaRPr lang="ru-RU" i="1" dirty="0" smtClean="0">
              <a:solidFill>
                <a:srgbClr val="AD0101">
                  <a:lumMod val="50000"/>
                </a:srgb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                          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88583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 smtClean="0">
              <a:solidFill>
                <a:srgbClr val="AD0101">
                  <a:lumMod val="50000"/>
                </a:srgbClr>
              </a:solidFill>
              <a:latin typeface="Arial"/>
            </a:endParaRPr>
          </a:p>
          <a:p>
            <a:pPr lvl="0" algn="ctr"/>
            <a:r>
              <a:rPr lang="ru-RU" b="1" i="1" dirty="0" smtClean="0">
                <a:solidFill>
                  <a:srgbClr val="AD0101">
                    <a:lumMod val="50000"/>
                  </a:srgbClr>
                </a:solidFill>
                <a:latin typeface="Arial"/>
                <a:ea typeface="Times New Roman"/>
              </a:rPr>
              <a:t>                                  </a:t>
            </a:r>
          </a:p>
          <a:p>
            <a:pPr lvl="0" algn="ctr"/>
            <a:r>
              <a:rPr lang="ru-RU" sz="3200" b="1" i="1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</a:p>
          <a:p>
            <a:pPr lvl="0"/>
            <a:r>
              <a:rPr lang="ru-RU" sz="3200" b="1" i="1" dirty="0" smtClean="0">
                <a:solidFill>
                  <a:srgbClr val="AD0101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Информационные</a:t>
            </a:r>
          </a:p>
          <a:p>
            <a:pPr lvl="0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Исследовательские      </a:t>
            </a: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</a:p>
          <a:p>
            <a:pPr lvl="0" algn="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00034" y="1214422"/>
            <a:ext cx="8001056" cy="3786214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28596" y="1785926"/>
            <a:ext cx="8143900" cy="3231654"/>
          </a:xfrm>
          <a:custGeom>
            <a:avLst/>
            <a:gdLst>
              <a:gd name="connsiteX0" fmla="*/ 0 w 8143900"/>
              <a:gd name="connsiteY0" fmla="*/ 0 h 3231654"/>
              <a:gd name="connsiteX1" fmla="*/ 8143900 w 8143900"/>
              <a:gd name="connsiteY1" fmla="*/ 0 h 3231654"/>
              <a:gd name="connsiteX2" fmla="*/ 8143900 w 8143900"/>
              <a:gd name="connsiteY2" fmla="*/ 3231654 h 3231654"/>
              <a:gd name="connsiteX3" fmla="*/ 0 w 8143900"/>
              <a:gd name="connsiteY3" fmla="*/ 3231654 h 3231654"/>
              <a:gd name="connsiteX4" fmla="*/ 0 w 8143900"/>
              <a:gd name="connsiteY4" fmla="*/ 0 h 32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3900" h="3231654">
                <a:moveTo>
                  <a:pt x="0" y="0"/>
                </a:moveTo>
                <a:lnTo>
                  <a:pt x="8143900" y="0"/>
                </a:lnTo>
                <a:lnTo>
                  <a:pt x="8143900" y="3231654"/>
                </a:lnTo>
                <a:lnTo>
                  <a:pt x="0" y="3231654"/>
                </a:lnTo>
                <a:lnTo>
                  <a:pt x="0" y="0"/>
                </a:lnTo>
                <a:close/>
              </a:path>
            </a:pathLst>
          </a:cu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Элементарное музицирование: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простейшее звукоизвлечение на музыкальных инструментах, во время которого можно петь, говорить или двигаться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0"/>
            <a:ext cx="814393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максим\Desktop\Снимоолрфф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072494" cy="55721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39784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 Орф «Шульверк – музыка для детей»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«Учимся – делая и творя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71440" y="0"/>
            <a:ext cx="8572560" cy="107157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Музицирование – это практическая, а не абстрактно – интеллектуальная или созерцательная деятельность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929322" y="1357298"/>
            <a:ext cx="2286016" cy="5143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sun.gi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348" y="1214422"/>
            <a:ext cx="7929618" cy="5429264"/>
          </a:xfr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85786" y="0"/>
            <a:ext cx="7929618" cy="92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14285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 звучания каждого музыкального инструмента похож на голоса птиц, животных или явления природы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214422"/>
            <a:ext cx="24288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Металлофон – капли дождя.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Барабан – громовые раскаты.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Деревянные ложки – цокот копыт.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Колокольчики – снежинки.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Маракасы – волшебство сказочного леса.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0"/>
            <a:ext cx="8429684" cy="857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001056" cy="85723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Clr>
                <a:schemeClr val="accent2"/>
              </a:buClr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простого и доступного детям музыкального и наглядного материала</a:t>
            </a:r>
            <a:endParaRPr lang="ru-RU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57684" y="2357430"/>
            <a:ext cx="8229600" cy="1000108"/>
          </a:xfrm>
        </p:spPr>
        <p:txBody>
          <a:bodyPr/>
          <a:lstStyle/>
          <a:p>
            <a:pPr marL="0" marR="0" lvl="8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000428" y="4572008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ru-RU" sz="2000" kern="0" dirty="0">
              <a:solidFill>
                <a:srgbClr val="99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00108"/>
            <a:ext cx="27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Мелодические музыкальные инструменты.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Шумовые  инструменты, созданные руками самих ребят.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Нестандартное музыкальное оборудование.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Картины русских художников.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Аудио диски со звуками живой природы.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Поэтические произведения.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Нотные записи.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0034" y="0"/>
            <a:ext cx="8215370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 творчества здесь и сейчас!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3104" y="3244334"/>
            <a:ext cx="3393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3105" y="3244334"/>
            <a:ext cx="4322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285860"/>
            <a:ext cx="27860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Ритмизация текстов.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Пение с музыкальными инструментами.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Озвучивание стихотворений.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Создание симфонических сказок.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Исполнение пьес изобразительного характера 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дополнительные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интеллектуального, духовного, физического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младшего школьника,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 его творческих потребностей в условиях сельской местности.  Организация профилактической работы. Развитие стрессоустойчивости, сохранение и укрепление психического здоровья обучающихся.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 </a:t>
            </a:r>
          </a:p>
          <a:p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развитие творческих инициатив, направленных на организацию свободного времени школьников и способствующих организации содержательного досуга детей, подростков, семей, профилактике и предупреждению правонарушений в подростковой среде;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обучение детей «группы риска»  методам релаксации и </a:t>
            </a:r>
            <a:r>
              <a:rPr lang="ru-RU" sz="1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саморегуляции</a:t>
            </a: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</a:t>
            </a:r>
            <a:r>
              <a:rPr lang="ru-RU" sz="1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профориентационная</a:t>
            </a: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направленность деятельностью  дополнительного образования, способствующему осознанному выбору школьниками профессий;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профилактике и лечению простудных и легочных заболеваний;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способствовать обретению уверенности в собственных возможностях и силах, мотивации его на достижение успехов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420888"/>
            <a:ext cx="42484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04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0"/>
            <a:ext cx="8358246" cy="200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 бы ни стал в дальнейшем ребёнок, музыкантом или врачом, учёным или рабочим, задача педагогов воспитывать в нём творческое начало, творческое мышление.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Карл Орф.</a:t>
            </a:r>
            <a:endParaRPr lang="ru-RU" sz="2400" b="1" dirty="0"/>
          </a:p>
        </p:txBody>
      </p:sp>
      <p:pic>
        <p:nvPicPr>
          <p:cNvPr id="3" name="Picture 2" descr="C:\Users\максим\Desktop\Снимокоорфф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2071678"/>
            <a:ext cx="7572428" cy="44800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35575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сделать урок и внеурочную деятельность более интересными, запоминающимися,  развивающими ученика нравственно и эстетически воспитывающим?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0826" y="2335060"/>
            <a:ext cx="5306319" cy="354221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так, чтобы ученик не спешил уходить с урока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мог интересно и увлеченно организовать свое свободное время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370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9383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достижения подобной цели одно из лучших средств – изменить урок, внести в него, что то новое, то, чем можно удивить увлечь детей. В нашей сельской школе – это использование  на уроках музыки, во внеурочной деятельности   </a:t>
            </a:r>
            <a:r>
              <a:rPr lang="ru-RU" sz="2700" b="1" u="sng" dirty="0" smtClean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творчества ребенка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именно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игра на музыкальном инструменте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4204" y="2924944"/>
            <a:ext cx="5538391" cy="3692261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4275442"/>
            <a:ext cx="3707904" cy="2471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(страничка первоклассника)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Это наши первые шаги в школе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Ученики 1 класса</a:t>
            </a:r>
            <a:endParaRPr lang="ru-RU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174875"/>
            <a:ext cx="3168352" cy="21122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78060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Но среди нас есть и те, кто не слушает учителя и часто отвлекается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3417" y="3284538"/>
            <a:ext cx="2572328" cy="33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697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Вот что мы умеем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на сцене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128" y="2201812"/>
            <a:ext cx="3178696" cy="211913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Прохлопывать ритм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8199" y="4362984"/>
            <a:ext cx="3600400" cy="2400266"/>
          </a:xfrm>
        </p:spPr>
      </p:pic>
      <p:pic>
        <p:nvPicPr>
          <p:cNvPr id="1027" name="Picture 3" descr="C:\Users\максим\Pictures\2015_12_04\щгнкаг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10533888" cy="7022592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336" y="3091012"/>
            <a:ext cx="3815916" cy="2543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РЕШЕНИЕ ПРОБЛЕМЫ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Кое кто этого не делает с нами…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1056935"/>
              </p:ext>
            </p:extLst>
          </p:nvPr>
        </p:nvGraphicFramePr>
        <p:xfrm>
          <a:off x="457200" y="2174875"/>
          <a:ext cx="3970784" cy="420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А мы уже умеем !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4912" y="2197468"/>
            <a:ext cx="3098849" cy="206589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2292349"/>
            <a:ext cx="1040690" cy="1136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6096" y="4509120"/>
            <a:ext cx="3095836" cy="2063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5589240"/>
            <a:ext cx="535738" cy="7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43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Занимаемся в кружке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mtClean="0"/>
              <a:t>Волшебная свирель»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вирель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625" y="3014216"/>
            <a:ext cx="4065763" cy="22869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свирель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  <p:transition spd="med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технологий в преподавании музыки :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7" y="2071678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Информационно – коммуникационные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Проектные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516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Здоровьесберегающие технологии  на музыкальных занятиях:  музицирование на свирели  (компьютерная презентация)   Сенюковой Натальи Васильевны,  учителя музыки МОУ-МАЛЕЕВСКАЯ СОШ Клинского района        </vt:lpstr>
      <vt:lpstr>ЦЕЛЬ: дополнительные возможности для интеллектуального, духовного, физического развития младшего школьника, удовлетворения его творческих потребностей в условиях сельской местности.  Организация профилактической работы. Развитие стрессоустойчивости, сохранение и укрепление психического здоровья обучающихся. </vt:lpstr>
      <vt:lpstr>Как сделать урок и внеурочную деятельность более интересными, запоминающимися,  развивающими ученика нравственно и эстетически воспитывающим?</vt:lpstr>
      <vt:lpstr>Для достижения подобной цели одно из лучших средств – изменить урок, внести в него, что то новое, то, чем можно удивить увлечь детей. В нашей сельской школе – это использование  на уроках музыки, во внеурочной деятельности   творчества ребенка, а именно   игра на музыкальном инструменте   </vt:lpstr>
      <vt:lpstr>(страничка первоклассника) Это наши первые шаги в школе</vt:lpstr>
      <vt:lpstr>Вот что мы умеем</vt:lpstr>
      <vt:lpstr>РЕШЕНИЕ ПРОБЛЕМЫ</vt:lpstr>
      <vt:lpstr>Занимаемся в кружке «Волшебная свирель»</vt:lpstr>
      <vt:lpstr> Использование инновационных технологий в преподавании музыки : </vt:lpstr>
      <vt:lpstr>Здоровьесберегающие  технологии: </vt:lpstr>
      <vt:lpstr>   Информационно – коммуникационные  технологии:   </vt:lpstr>
      <vt:lpstr>Игровые технологии: </vt:lpstr>
      <vt:lpstr>Проектные   технологии: </vt:lpstr>
      <vt:lpstr>Слайд 14</vt:lpstr>
      <vt:lpstr>Карл Орф «Шульверк – музыка для детей»        «Учимся – делая и творя»</vt:lpstr>
      <vt:lpstr>Музицирование – это практическая, а не абстрактно – интеллектуальная или созерцательная деятельность</vt:lpstr>
      <vt:lpstr>Слайд 17</vt:lpstr>
      <vt:lpstr> </vt:lpstr>
      <vt:lpstr>Радость творчества здесь и сейчас!</vt:lpstr>
      <vt:lpstr>Кем бы ни стал в дальнейшем ребёнок, музыкантом или врачом, учёным или рабочим, задача педагогов воспитывать в нём творческое начало, творческое мышление.                                                                                     Карл Орф.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уроке музыки</dc:title>
  <dc:creator>user2</dc:creator>
  <cp:lastModifiedBy>Maksim</cp:lastModifiedBy>
  <cp:revision>120</cp:revision>
  <dcterms:created xsi:type="dcterms:W3CDTF">2012-07-29T11:57:02Z</dcterms:created>
  <dcterms:modified xsi:type="dcterms:W3CDTF">2022-12-13T23:31:51Z</dcterms:modified>
</cp:coreProperties>
</file>