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257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8FD1-9505-48BE-B553-DE52BC8F8878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76CA3-4F87-45C6-9439-E248FC98E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1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6CA3-4F87-45C6-9439-E248FC98EE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0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E5FE-DAE6-42AD-BD85-B21BDE4252F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6ADA-5A4E-434C-907A-A065CF792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071810"/>
            <a:ext cx="6172200" cy="93610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ДЖУТОВАЯ ФИЛИГРАНЬ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572008"/>
            <a:ext cx="3318068" cy="1643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Работу выполнила                 </a:t>
            </a:r>
          </a:p>
          <a:p>
            <a:pPr algn="r">
              <a:lnSpc>
                <a:spcPct val="100000"/>
              </a:lnSpc>
            </a:pPr>
            <a:r>
              <a:rPr lang="ru-RU" sz="2000" dirty="0" err="1">
                <a:solidFill>
                  <a:schemeClr val="tx1"/>
                </a:solidFill>
                <a:latin typeface="+mj-lt"/>
              </a:rPr>
              <a:t>Малькова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Л.А.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учитель ИЗО и Технологии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 МОУ-МАЛЕЕВСКАЯ СОШ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6215082"/>
            <a:ext cx="9509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+mj-ea"/>
                <a:cs typeface="+mj-cs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1674478315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 descr="https://avatars.mds.yandex.net/get-pdb/790806/c6e641da-7ceb-434d-9cb3-30de644edc59/s1200?webp=false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714776" cy="34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avatars.mds.yandex.net/get-pdb/1365420/44dd8414-dc5f-4150-a935-29405c7dd840/s1200?webp=fal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3672407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15328" cy="1012810"/>
          </a:xfrm>
        </p:spPr>
        <p:txBody>
          <a:bodyPr>
            <a:norm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Чудеса  творений  рук   человека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000108"/>
            <a:ext cx="3868340" cy="500066"/>
          </a:xfrm>
        </p:spPr>
        <p:txBody>
          <a:bodyPr/>
          <a:lstStyle/>
          <a:p>
            <a:r>
              <a:rPr lang="ru-RU" dirty="0"/>
              <a:t>ФИЛИГРАНЬ (СКАНЬ)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143372" y="785794"/>
            <a:ext cx="3887391" cy="676267"/>
          </a:xfrm>
        </p:spPr>
        <p:txBody>
          <a:bodyPr/>
          <a:lstStyle/>
          <a:p>
            <a:pPr algn="ctr"/>
            <a:r>
              <a:rPr lang="ru-RU" dirty="0"/>
              <a:t>ДЖУТОВАЯ ФИЛИГРАНЬ</a:t>
            </a:r>
          </a:p>
        </p:txBody>
      </p:sp>
      <p:pic>
        <p:nvPicPr>
          <p:cNvPr id="17" name="Объект 16" descr="https://i.pinimg.com/736x/1a/34/46/1a34467e2a19e3bec04a7425044a369e.jpg"/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3257680" cy="344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g1.liveinternet.ru/images/attach/c/8/99/561/99561181_4849801_image002_1_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85926"/>
            <a:ext cx="3286148" cy="3429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50655"/>
      </p:ext>
    </p:extLst>
  </p:cSld>
  <p:clrMapOvr>
    <a:masterClrMapping/>
  </p:clrMapOvr>
  <p:transition spd="slow" advClick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­Ð»ÐµÐ¼ÐµÐ½ÑÑ ÑÐºÐ°Ð½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3" y="1071546"/>
            <a:ext cx="8033545" cy="5029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505385"/>
      </p:ext>
    </p:extLst>
  </p:cSld>
  <p:clrMapOvr>
    <a:masterClrMapping/>
  </p:clrMapOvr>
  <p:transition spd="slow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753252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Необходимые материалы</a:t>
            </a:r>
          </a:p>
        </p:txBody>
      </p:sp>
      <p:pic>
        <p:nvPicPr>
          <p:cNvPr id="4" name="Рисунок 3" descr="http://mtdata.ru/u24/photo5F86/20338449289-0/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 b="7681"/>
          <a:stretch>
            <a:fillRect/>
          </a:stretch>
        </p:blipFill>
        <p:spPr bwMode="auto">
          <a:xfrm>
            <a:off x="785786" y="1071546"/>
            <a:ext cx="7429552" cy="500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187661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ranamasterov.ru/img4/i2015/06/01/375381_dscn7090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632848" cy="48097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Последовательность выполнения работы</a:t>
            </a:r>
          </a:p>
        </p:txBody>
      </p:sp>
      <p:pic>
        <p:nvPicPr>
          <p:cNvPr id="4" name="Объект 3" descr="http://stranamasterov.ru/img4/i2015/06/01/375381_dscn7100_0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632848" cy="4809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3216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Возможные варианты работ</a:t>
            </a:r>
          </a:p>
        </p:txBody>
      </p:sp>
      <p:pic>
        <p:nvPicPr>
          <p:cNvPr id="5" name="Объект 4" descr="http://stranamasterov.ru/img4/i2014/03/03/20_0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2" y="1364240"/>
            <a:ext cx="3898776" cy="4779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img1.liveinternet.ru/images/attach/c/10/127/260/127260181_3971977_1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67644"/>
            <a:ext cx="3931741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1.liveinternet.ru/images/attach/c/0/113/307/113307691_big__6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92909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11.postila.ru/resize?w=360&amp;src=%2Fdata%2Fc8%2F66%2F80%2F28%2Fc86680280ebfac8bf49b9442bb3c803aed4477819c3d280bde071509ecd3f55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3929090" cy="4786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99708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anamasterov.ru/img4/i2015/02/04/359255_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2" y="620688"/>
            <a:ext cx="7560840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ikesp.ru/files/3fc/3fccfafd79c0cc380c89eb5cf5a2df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2" y="597832"/>
            <a:ext cx="7560840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bc-curtains.ru/uploads/posts/2015-02/1424716417_dzhut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2" y="597832"/>
            <a:ext cx="6857300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12.postila.ru/resize?w=520&amp;src=%2Fdata%2F91%2F2b%2F51%2F74%2F912b51743fdd7a1d8989c67a6b2bddb7d788d795a9c880e11ad3163a9ea8b20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"/>
          <a:stretch/>
        </p:blipFill>
        <p:spPr bwMode="auto">
          <a:xfrm>
            <a:off x="571472" y="357166"/>
            <a:ext cx="7937420" cy="609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8378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ikesp.ru/files/a87/a8739db74458d8fb8208eead516032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" r="14676"/>
          <a:stretch>
            <a:fillRect/>
          </a:stretch>
        </p:blipFill>
        <p:spPr bwMode="auto">
          <a:xfrm>
            <a:off x="642910" y="571480"/>
            <a:ext cx="3747836" cy="595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kollekcija.com/wp-content/uploads/2013/12/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2918"/>
            <a:ext cx="4032448" cy="577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076929"/>
      </p:ext>
    </p:extLst>
  </p:cSld>
  <p:clrMapOvr>
    <a:masterClrMapping/>
  </p:clrMapOvr>
  <p:transition spd="slow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Творческих успехов</a:t>
            </a:r>
          </a:p>
        </p:txBody>
      </p:sp>
    </p:spTree>
    <p:extLst>
      <p:ext uri="{BB962C8B-B14F-4D97-AF65-F5344CB8AC3E}">
        <p14:creationId xmlns:p14="http://schemas.microsoft.com/office/powerpoint/2010/main" val="4000947709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powerpointbase.com-866</Template>
  <TotalTime>159</TotalTime>
  <Words>39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Тема Office</vt:lpstr>
      <vt:lpstr>ДЖУТОВАЯ ФИЛИГРАНЬ</vt:lpstr>
      <vt:lpstr>Чудеса  творений  рук   человека</vt:lpstr>
      <vt:lpstr>Презентация PowerPoint</vt:lpstr>
      <vt:lpstr>Необходимые материалы</vt:lpstr>
      <vt:lpstr>Последовательность выполнения работы</vt:lpstr>
      <vt:lpstr>Возможные варианты работ</vt:lpstr>
      <vt:lpstr>Презентация PowerPoint</vt:lpstr>
      <vt:lpstr>Презентация PowerPoint</vt:lpstr>
      <vt:lpstr>Творческих успехов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ДЖУТОВАЯ ФИЛИГРАНЬ</dc:title>
  <dc:creator>Лариса</dc:creator>
  <cp:lastModifiedBy>Моисеев Евгений Александрович</cp:lastModifiedBy>
  <cp:revision>17</cp:revision>
  <dcterms:created xsi:type="dcterms:W3CDTF">2019-11-17T04:33:55Z</dcterms:created>
  <dcterms:modified xsi:type="dcterms:W3CDTF">2021-12-21T14:01:05Z</dcterms:modified>
</cp:coreProperties>
</file>