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0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7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3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9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1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4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8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8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8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7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3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916416" cy="24036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Общий приём сложения однозначных чисел с переходом через десяток.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mage1518668947921.jpg"/>
          <p:cNvPicPr>
            <a:picLocks noChangeAspect="1" noChangeArrowheads="1"/>
          </p:cNvPicPr>
          <p:nvPr/>
        </p:nvPicPr>
        <p:blipFill>
          <a:blip r:embed="rId2" cstate="print"/>
          <a:srcRect r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pixy.org/src/61/6136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02424">
            <a:off x="2050791" y="1286323"/>
            <a:ext cx="3898316" cy="4950211"/>
          </a:xfrm>
          <a:prstGeom prst="rect">
            <a:avLst/>
          </a:prstGeom>
          <a:noFill/>
        </p:spPr>
      </p:pic>
      <p:pic>
        <p:nvPicPr>
          <p:cNvPr id="3" name="Picture 2" descr="http://900igr.net/up/datai/107318/0015-023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508" y="764704"/>
            <a:ext cx="3131840" cy="375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08466 C -0.04184 -0.08466 0.04132 -0.00023 0.04132 0.10386 C 0.04132 0.20842 -0.04184 0.29308 -0.14375 0.29308 C -0.24583 0.29308 -0.32882 0.20842 -0.32882 0.10386 C -0.32882 -0.00023 -0.24583 -0.08466 -0.14375 -0.08466 Z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s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21" y="198073"/>
            <a:ext cx="9144000" cy="64618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10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Общий приём сложения однозначных чисел с переходом через десяток.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Журавлева</cp:lastModifiedBy>
  <cp:revision>13</cp:revision>
  <dcterms:created xsi:type="dcterms:W3CDTF">2019-04-01T11:10:24Z</dcterms:created>
  <dcterms:modified xsi:type="dcterms:W3CDTF">2022-11-28T11:24:01Z</dcterms:modified>
</cp:coreProperties>
</file>