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png"/><Relationship Id="rId2" Type="http://schemas.openxmlformats.org/officeDocument/2006/relationships/video" Target="file:///E:\&#1040;&#1083;&#1077;&#1082;&#1089;&#1072;&#1085;&#1076;&#1088;%20&#1053;&#1077;&#1074;&#1089;&#1082;&#1080;&#1081;\&#1084;&#1077;&#1088;&#1086;&#1087;&#1088;&#1080;&#1103;&#1090;&#1080;&#1077;\videoplayback.mp4" TargetMode="External"/><Relationship Id="rId1" Type="http://schemas.microsoft.com/office/2007/relationships/media" Target="file:///E:\&#1040;&#1083;&#1077;&#1082;&#1089;&#1072;&#1085;&#1076;&#1088;%20&#1053;&#1077;&#1074;&#1089;&#1082;&#1080;&#1081;\&#1084;&#1077;&#1088;&#1086;&#1087;&#1088;&#1080;&#1103;&#1090;&#1080;&#1077;\videoplayback.mp4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video" Target="file:///E:\&#1040;&#1083;&#1077;&#1082;&#1089;&#1072;&#1085;&#1076;&#1088;%20&#1053;&#1077;&#1074;&#1089;&#1082;&#1080;&#1081;\&#1084;&#1077;&#1088;&#1086;&#1087;&#1088;&#1080;&#1103;&#1090;&#1080;&#1077;\&#1042;&#1089;&#1090;&#1072;&#1074;&#1072;&#1081;&#1090;&#1077;%20&#1083;&#1102;&#1076;&#1080;%20&#1088;&#1091;&#1089;&#1089;&#1082;&#1080;&#1077;.mp4" TargetMode="External"/><Relationship Id="rId1" Type="http://schemas.microsoft.com/office/2007/relationships/media" Target="file:///E:\&#1040;&#1083;&#1077;&#1082;&#1089;&#1072;&#1085;&#1076;&#1088;%20&#1053;&#1077;&#1074;&#1089;&#1082;&#1080;&#1081;\&#1084;&#1077;&#1088;&#1086;&#1087;&#1088;&#1080;&#1103;&#1090;&#1080;&#1077;\&#1042;&#1089;&#1090;&#1072;&#1074;&#1072;&#1081;&#1090;&#1077;%20&#1083;&#1102;&#1076;&#1080;%20&#1088;&#1091;&#1089;&#1089;&#1082;&#1080;&#1077;.mp4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052737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«Александр Невский: Запад и Восток, историческая память народа»</a:t>
            </a:r>
            <a:endParaRPr lang="ru-RU" sz="2000" b="1" dirty="0"/>
          </a:p>
        </p:txBody>
      </p:sp>
      <p:pic>
        <p:nvPicPr>
          <p:cNvPr id="10" name="Рисунок 9" descr="невский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6591" y="0"/>
            <a:ext cx="9240591" cy="691889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55576" y="1340768"/>
            <a:ext cx="76328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Impact" pitchFamily="34" charset="0"/>
              </a:rPr>
              <a:t>«Александр Невский: Запад и Восток, историческая память народа»</a:t>
            </a:r>
          </a:p>
          <a:p>
            <a:endParaRPr lang="ru-RU" dirty="0" smtClean="0">
              <a:latin typeface="Impact" pitchFamily="34" charset="0"/>
            </a:endParaRPr>
          </a:p>
          <a:p>
            <a:r>
              <a:rPr lang="ru-RU" dirty="0" smtClean="0"/>
              <a:t>Внеклассные мероприятия для учащихся 5-8 классов  предметной недели, установленной в соответствии с темой предстоящих XXIX Международных Рождественских образовательных чтений </a:t>
            </a:r>
            <a:r>
              <a:rPr lang="ru-RU" dirty="0" smtClean="0"/>
              <a:t>с 09.10 по 13.10.2020 г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dirty="0" smtClean="0"/>
              <a:t>Автор работы – учитель МОУ-МАЛЕЕВСКОЙ СОШ </a:t>
            </a:r>
          </a:p>
          <a:p>
            <a:pPr algn="r"/>
            <a:r>
              <a:rPr lang="ru-RU" dirty="0" smtClean="0"/>
              <a:t>Н.В. Сенюкова</a:t>
            </a:r>
          </a:p>
          <a:p>
            <a:endParaRPr lang="ru-RU" dirty="0" smtClean="0">
              <a:latin typeface="Impact" pitchFamily="34" charset="0"/>
            </a:endParaRPr>
          </a:p>
          <a:p>
            <a:endParaRPr lang="ru-RU" dirty="0" smtClean="0">
              <a:latin typeface="Impact" pitchFamily="34" charset="0"/>
            </a:endParaRPr>
          </a:p>
          <a:p>
            <a:endParaRPr lang="ru-RU" dirty="0" smtClean="0">
              <a:latin typeface="Impact" pitchFamily="34" charset="0"/>
            </a:endParaRPr>
          </a:p>
          <a:p>
            <a:endParaRPr lang="ru-RU" dirty="0">
              <a:latin typeface="Impact" pitchFamily="34" charset="0"/>
            </a:endParaRPr>
          </a:p>
        </p:txBody>
      </p:sp>
      <p:pic>
        <p:nvPicPr>
          <p:cNvPr id="12" name="Рисунок 11" descr="невский 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852936"/>
            <a:ext cx="6840760" cy="2565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невский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6591" y="35902"/>
            <a:ext cx="9240591" cy="6918892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ru-RU" sz="24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Духовность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часть нашей жизни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641379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Через книги – к </a:t>
            </a:r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</a:rPr>
              <a:t>духовности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1340768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Impact" pitchFamily="34" charset="0"/>
            </a:endParaRPr>
          </a:p>
          <a:p>
            <a:endParaRPr lang="ru-RU" dirty="0" smtClean="0">
              <a:latin typeface="Impact" pitchFamily="34" charset="0"/>
            </a:endParaRPr>
          </a:p>
          <a:p>
            <a:endParaRPr lang="ru-RU" dirty="0">
              <a:latin typeface="Impact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22" y="3861048"/>
            <a:ext cx="3750121" cy="2345654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60848"/>
            <a:ext cx="2232248" cy="1674186"/>
          </a:xfrm>
        </p:spPr>
      </p:pic>
      <p:sp>
        <p:nvSpPr>
          <p:cNvPr id="13" name="Прямоугольник 12"/>
          <p:cNvSpPr/>
          <p:nvPr/>
        </p:nvSpPr>
        <p:spPr>
          <a:xfrm>
            <a:off x="4860032" y="1484784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Духовность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 –это доброта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20888"/>
            <a:ext cx="3600400" cy="360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невский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8296" y="0"/>
            <a:ext cx="9240591" cy="6918892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11560" y="980728"/>
            <a:ext cx="8075240" cy="43691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/>
              <a:t>      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700" b="1" dirty="0" smtClean="0"/>
              <a:t>Уроки </a:t>
            </a:r>
            <a:br>
              <a:rPr lang="ru-RU" sz="2700" b="1" dirty="0" smtClean="0"/>
            </a:br>
            <a:r>
              <a:rPr lang="ru-RU" sz="2700" b="1" dirty="0" smtClean="0"/>
              <a:t>            ДУХОВНОСТИ </a:t>
            </a:r>
            <a:br>
              <a:rPr lang="ru-RU" sz="2700" b="1" dirty="0" smtClean="0"/>
            </a:br>
            <a:r>
              <a:rPr lang="ru-RU" sz="2700" b="1" dirty="0" smtClean="0"/>
              <a:t>                   не </a:t>
            </a:r>
            <a:r>
              <a:rPr lang="ru-RU" sz="2700" b="1" dirty="0"/>
              <a:t>пройдут даром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14" name="Содержимое 13" descr="PHOTO-2020-10-12-12-08-32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2996952"/>
            <a:ext cx="5433386" cy="3168352"/>
          </a:xfrm>
        </p:spPr>
      </p:pic>
      <p:sp>
        <p:nvSpPr>
          <p:cNvPr id="11" name="Прямоугольник 10"/>
          <p:cNvSpPr/>
          <p:nvPr/>
        </p:nvSpPr>
        <p:spPr>
          <a:xfrm>
            <a:off x="755576" y="1340768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Impact" pitchFamily="34" charset="0"/>
            </a:endParaRPr>
          </a:p>
          <a:p>
            <a:endParaRPr lang="ru-RU" dirty="0" smtClean="0">
              <a:latin typeface="Impact" pitchFamily="34" charset="0"/>
            </a:endParaRPr>
          </a:p>
          <a:p>
            <a:endParaRPr lang="ru-RU" dirty="0">
              <a:latin typeface="Impact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692697"/>
            <a:ext cx="2978212" cy="22323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052737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«Александр Невский: Запад и Восток, историческая память народа»</a:t>
            </a:r>
            <a:endParaRPr lang="ru-RU" sz="2000" b="1" dirty="0"/>
          </a:p>
        </p:txBody>
      </p:sp>
      <p:pic>
        <p:nvPicPr>
          <p:cNvPr id="10" name="Рисунок 9" descr="невский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6591" y="0"/>
            <a:ext cx="9240591" cy="691889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55576" y="1340768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Impact" pitchFamily="34" charset="0"/>
            </a:endParaRPr>
          </a:p>
          <a:p>
            <a:endParaRPr lang="ru-RU" dirty="0" smtClean="0">
              <a:latin typeface="Impact" pitchFamily="34" charset="0"/>
            </a:endParaRPr>
          </a:p>
          <a:p>
            <a:endParaRPr lang="ru-RU" dirty="0">
              <a:latin typeface="Impact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1600" y="889844"/>
            <a:ext cx="71287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/>
          </a:p>
          <a:p>
            <a:r>
              <a:rPr lang="ru-RU" b="1" i="1" dirty="0" smtClean="0"/>
              <a:t>Цель </a:t>
            </a:r>
            <a:r>
              <a:rPr lang="ru-RU" b="1" i="1" dirty="0" smtClean="0"/>
              <a:t>мероприятий :</a:t>
            </a:r>
            <a:r>
              <a:rPr lang="ru-RU" dirty="0" smtClean="0"/>
              <a:t> </a:t>
            </a:r>
            <a:r>
              <a:rPr lang="ru-RU" i="1" dirty="0" smtClean="0"/>
              <a:t>развитие представлений о чести и достоинстве человека; познакомить детей с духовным подвигом Александра Невского.</a:t>
            </a:r>
            <a:endParaRPr lang="ru-RU" dirty="0" smtClean="0"/>
          </a:p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r>
              <a:rPr lang="ru-RU" b="1" i="1" dirty="0" smtClean="0"/>
              <a:t>Задачи:</a:t>
            </a:r>
            <a:endParaRPr lang="ru-RU" dirty="0" smtClean="0"/>
          </a:p>
          <a:p>
            <a:r>
              <a:rPr lang="ru-RU" i="1" dirty="0" smtClean="0"/>
              <a:t>- продолжать развивать стремление узнавать о жизни Александра Невского, его подвигах как великого воина, молитвенника и подвижника Земли русской;</a:t>
            </a:r>
            <a:endParaRPr lang="ru-RU" dirty="0" smtClean="0"/>
          </a:p>
          <a:p>
            <a:r>
              <a:rPr lang="ru-RU" i="1" dirty="0" smtClean="0"/>
              <a:t>- расширить знания детей о борьбе Руси с нашествием врага с Запада, о взаимоотношениях с Ордой;</a:t>
            </a:r>
            <a:endParaRPr lang="ru-RU" dirty="0" smtClean="0"/>
          </a:p>
          <a:p>
            <a:r>
              <a:rPr lang="ru-RU" i="1" dirty="0" smtClean="0"/>
              <a:t>- формировать нравственные качества – доброту, ответственность, чувство сострадания</a:t>
            </a:r>
            <a:r>
              <a:rPr lang="ru-RU" i="1" dirty="0" smtClean="0"/>
              <a:t>.</a:t>
            </a:r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невский 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96591" y="0"/>
            <a:ext cx="9240591" cy="6918892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1. </a:t>
            </a:r>
            <a:br>
              <a:rPr lang="ru-RU" sz="1800" dirty="0" smtClean="0"/>
            </a:br>
            <a:r>
              <a:rPr lang="ru-RU" sz="1800" dirty="0" smtClean="0">
                <a:latin typeface="Impact" pitchFamily="34" charset="0"/>
                <a:ea typeface="+mn-ea"/>
                <a:cs typeface="+mn-cs"/>
              </a:rPr>
              <a:t>История жизни Александра Ярославича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683568" y="1535112"/>
            <a:ext cx="2808312" cy="2181920"/>
          </a:xfrm>
        </p:spPr>
        <p:txBody>
          <a:bodyPr>
            <a:normAutofit fontScale="85000" lnSpcReduction="20000"/>
          </a:bodyPr>
          <a:lstStyle/>
          <a:p>
            <a:r>
              <a:rPr lang="ru-RU" b="0" dirty="0" smtClean="0"/>
              <a:t>Видеофрагмент из фильма «Александр Невский</a:t>
            </a:r>
            <a:r>
              <a:rPr lang="ru-RU" b="0" dirty="0" smtClean="0"/>
              <a:t>» (5,8 классы)</a:t>
            </a:r>
            <a:endParaRPr lang="ru-RU" b="0" dirty="0" smtClean="0"/>
          </a:p>
          <a:p>
            <a:r>
              <a:rPr lang="ru-RU" b="0" dirty="0" smtClean="0"/>
              <a:t>В годы Великой Отечественной войны </a:t>
            </a:r>
            <a:r>
              <a:rPr lang="ru-RU" dirty="0" smtClean="0"/>
              <a:t>этот</a:t>
            </a:r>
            <a:r>
              <a:rPr lang="ru-RU" b="0" dirty="0" smtClean="0"/>
              <a:t> фильм воспитывал патриотизм и мужество советских людей.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" name="Содержимое 16" descr="фото 1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5292080" y="3933056"/>
            <a:ext cx="2890664" cy="2167998"/>
          </a:xfrm>
        </p:spPr>
      </p:pic>
      <p:sp>
        <p:nvSpPr>
          <p:cNvPr id="11" name="Прямоугольник 10"/>
          <p:cNvSpPr/>
          <p:nvPr/>
        </p:nvSpPr>
        <p:spPr>
          <a:xfrm>
            <a:off x="755576" y="1340768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Impact" pitchFamily="34" charset="0"/>
            </a:endParaRPr>
          </a:p>
          <a:p>
            <a:endParaRPr lang="ru-RU" dirty="0" smtClean="0">
              <a:latin typeface="Impact" pitchFamily="34" charset="0"/>
            </a:endParaRPr>
          </a:p>
          <a:p>
            <a:endParaRPr lang="ru-RU" dirty="0">
              <a:latin typeface="Impact" pitchFamily="34" charset="0"/>
            </a:endParaRPr>
          </a:p>
        </p:txBody>
      </p:sp>
      <p:pic>
        <p:nvPicPr>
          <p:cNvPr id="18" name="Рисунок 17" descr="фото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3861048"/>
            <a:ext cx="2160240" cy="2160240"/>
          </a:xfrm>
          <a:prstGeom prst="rect">
            <a:avLst/>
          </a:prstGeom>
        </p:spPr>
      </p:pic>
      <p:pic>
        <p:nvPicPr>
          <p:cNvPr id="13" name="videoplayback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635896" y="1196752"/>
            <a:ext cx="3936438" cy="2952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8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невский 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96591" y="0"/>
            <a:ext cx="9240591" cy="691889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Impact" pitchFamily="34" charset="0"/>
                <a:ea typeface="+mn-ea"/>
                <a:cs typeface="+mn-cs"/>
              </a:rPr>
              <a:t>Ратные подвиги на реке Неве и Чудском озере. 5 класс</a:t>
            </a:r>
          </a:p>
        </p:txBody>
      </p:sp>
      <p:pic>
        <p:nvPicPr>
          <p:cNvPr id="16" name="Содержимое 15" descr="Невский 8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683568" y="2924944"/>
            <a:ext cx="3875140" cy="2357629"/>
          </a:xfrm>
        </p:spPr>
      </p:pic>
      <p:sp>
        <p:nvSpPr>
          <p:cNvPr id="11" name="Прямоугольник 10"/>
          <p:cNvSpPr/>
          <p:nvPr/>
        </p:nvSpPr>
        <p:spPr>
          <a:xfrm>
            <a:off x="755576" y="1340768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Impact" pitchFamily="34" charset="0"/>
            </a:endParaRPr>
          </a:p>
          <a:p>
            <a:endParaRPr lang="ru-RU" dirty="0" smtClean="0">
              <a:latin typeface="Impact" pitchFamily="34" charset="0"/>
            </a:endParaRPr>
          </a:p>
          <a:p>
            <a:endParaRPr lang="ru-RU" dirty="0">
              <a:latin typeface="Impact" pitchFamily="34" charset="0"/>
            </a:endParaRPr>
          </a:p>
        </p:txBody>
      </p:sp>
      <p:pic>
        <p:nvPicPr>
          <p:cNvPr id="18" name="Рисунок 17" descr="PHOTO-2020-10-12-12-08-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4221088"/>
            <a:ext cx="2948271" cy="1944216"/>
          </a:xfrm>
          <a:prstGeom prst="rect">
            <a:avLst/>
          </a:prstGeom>
        </p:spPr>
      </p:pic>
      <p:pic>
        <p:nvPicPr>
          <p:cNvPr id="17" name="Вставайте люди русские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211960" y="1124744"/>
            <a:ext cx="3984443" cy="2988332"/>
          </a:xfrm>
          <a:prstGeom prst="rect">
            <a:avLst/>
          </a:prstGeo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95536" y="177281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поднялись русские знамена,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которых лик сиял 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Христов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мечи обрушились со звоном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обломки рыцарских щитов.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Князь воюет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не жалея жизни,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Всей душой за Родину стоит,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любовью пламенной к Отчизне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Сердце 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Александрово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горит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0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невский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6591" y="0"/>
            <a:ext cx="9240591" cy="6918892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«Не в силе Бог, а в правде»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4114800" cy="4752528"/>
          </a:xfrm>
        </p:spPr>
        <p:txBody>
          <a:bodyPr>
            <a:normAutofit fontScale="92500"/>
          </a:bodyPr>
          <a:lstStyle/>
          <a:p>
            <a:r>
              <a:rPr lang="ru-RU" i="1" dirty="0" smtClean="0"/>
              <a:t>В данном высказывании нет явно выраженной ненависти к врагу. Речь в нем идет не о том, чтобы уничтожить врага, а о том, чтобы быть уверенным в себе. Автор обращается к добродетели, к силе </a:t>
            </a:r>
            <a:r>
              <a:rPr lang="ru-RU" b="1" i="1" dirty="0" smtClean="0"/>
              <a:t>веры</a:t>
            </a:r>
            <a:r>
              <a:rPr lang="ru-RU" i="1" dirty="0" smtClean="0"/>
              <a:t> людей. Исходя из высказывания, можно заключить, что правда в высказывании князя Александра понимается как правильная (истинная) </a:t>
            </a:r>
            <a:r>
              <a:rPr lang="ru-RU" b="1" i="1" dirty="0" smtClean="0"/>
              <a:t>вера</a:t>
            </a:r>
            <a:r>
              <a:rPr lang="ru-RU" i="1" dirty="0" smtClean="0"/>
              <a:t>.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741759"/>
          </a:xfrm>
        </p:spPr>
        <p:txBody>
          <a:bodyPr>
            <a:normAutofit/>
          </a:bodyPr>
          <a:lstStyle/>
          <a:p>
            <a:r>
              <a:rPr lang="ru-RU" sz="1800" b="0" dirty="0" smtClean="0"/>
              <a:t>Библиотекарь школы: </a:t>
            </a:r>
            <a:r>
              <a:rPr lang="ru-RU" sz="1800" b="0" dirty="0" smtClean="0"/>
              <a:t>И.А</a:t>
            </a:r>
            <a:r>
              <a:rPr lang="ru-RU" sz="1800" b="0" dirty="0" smtClean="0"/>
              <a:t>. </a:t>
            </a:r>
            <a:r>
              <a:rPr lang="ru-RU" sz="1800" b="0" dirty="0" smtClean="0"/>
              <a:t>Трофимова</a:t>
            </a:r>
          </a:p>
          <a:p>
            <a:r>
              <a:rPr lang="ru-RU" sz="1800" b="0" dirty="0" smtClean="0"/>
              <a:t>                                                    в 6 классе</a:t>
            </a:r>
            <a:endParaRPr lang="ru-RU" sz="1800" b="0" dirty="0"/>
          </a:p>
        </p:txBody>
      </p:sp>
      <p:pic>
        <p:nvPicPr>
          <p:cNvPr id="15" name="Содержимое 14" descr="Невский 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564904"/>
            <a:ext cx="3747162" cy="2933412"/>
          </a:xfrm>
        </p:spPr>
      </p:pic>
      <p:sp>
        <p:nvSpPr>
          <p:cNvPr id="11" name="Прямоугольник 10"/>
          <p:cNvSpPr/>
          <p:nvPr/>
        </p:nvSpPr>
        <p:spPr>
          <a:xfrm>
            <a:off x="755576" y="1340768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Impact" pitchFamily="34" charset="0"/>
            </a:endParaRPr>
          </a:p>
          <a:p>
            <a:endParaRPr lang="ru-RU" dirty="0" smtClean="0">
              <a:latin typeface="Impact" pitchFamily="34" charset="0"/>
            </a:endParaRPr>
          </a:p>
          <a:p>
            <a:endParaRPr lang="ru-RU" dirty="0">
              <a:latin typeface="Impac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невский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6591" y="0"/>
            <a:ext cx="9240591" cy="6918892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Читаем: о духовной основе христианского подвига святого князя Александра Невского   - 6 класс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18" name="Содержимое 17" descr="PHOTO-2020-10-12-12-08-3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772816"/>
            <a:ext cx="3744648" cy="2808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Содержимое 18" descr="невский 9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436096" y="2996952"/>
            <a:ext cx="2784310" cy="2088232"/>
          </a:xfrm>
        </p:spPr>
      </p:pic>
      <p:sp>
        <p:nvSpPr>
          <p:cNvPr id="11" name="Прямоугольник 10"/>
          <p:cNvSpPr/>
          <p:nvPr/>
        </p:nvSpPr>
        <p:spPr>
          <a:xfrm>
            <a:off x="755576" y="1340768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Impact" pitchFamily="34" charset="0"/>
            </a:endParaRPr>
          </a:p>
          <a:p>
            <a:endParaRPr lang="ru-RU" dirty="0" smtClean="0">
              <a:latin typeface="Impact" pitchFamily="34" charset="0"/>
            </a:endParaRPr>
          </a:p>
          <a:p>
            <a:endParaRPr lang="ru-RU" dirty="0">
              <a:latin typeface="Impact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43608" y="5157192"/>
            <a:ext cx="5814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воспитывать без книг неразумно: никто не в силах превзойти мудрость народов, мудрость тысячелетий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невский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6591" y="0"/>
            <a:ext cx="9240591" cy="6918892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57200" y="1196752"/>
            <a:ext cx="4690864" cy="4929411"/>
          </a:xfrm>
        </p:spPr>
        <p:txBody>
          <a:bodyPr>
            <a:normAutofit fontScale="92500"/>
          </a:bodyPr>
          <a:lstStyle/>
          <a:p>
            <a:r>
              <a:rPr lang="ru-RU" i="1" dirty="0" smtClean="0"/>
              <a:t>Святой Александр Невский любим людьми за то, что показал, что сила не в агрессии и оружии, а в Боге, в терпении и Слове Божием. И надо только быть с Богом, быть Его чадом. Когда силы были, он обрушивался на врага всей своей мощью. Когда их не было, он проявлял терпение, выдержку, смирял гордыню и ехал к врагу на поклон, чтобы тот не уничтожил Русь. За подвиг терпения и выдержки он был причислен к лику святых.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4932040" y="1268760"/>
            <a:ext cx="3528392" cy="864096"/>
          </a:xfrm>
        </p:spPr>
        <p:txBody>
          <a:bodyPr>
            <a:normAutofit fontScale="55000" lnSpcReduction="20000"/>
          </a:bodyPr>
          <a:lstStyle/>
          <a:p>
            <a:pPr algn="ctr"/>
            <a:endParaRPr lang="ru-RU" sz="1600" b="0" dirty="0" smtClean="0"/>
          </a:p>
          <a:p>
            <a:pPr algn="ctr"/>
            <a:r>
              <a:rPr lang="ru-RU" sz="1600" b="0" dirty="0" smtClean="0"/>
              <a:t>Выступление </a:t>
            </a:r>
            <a:r>
              <a:rPr lang="ru-RU" sz="1600" b="0" dirty="0" smtClean="0"/>
              <a:t>прихожанки</a:t>
            </a:r>
          </a:p>
          <a:p>
            <a:pPr algn="ctr"/>
            <a:r>
              <a:rPr lang="ru-RU" sz="1600" b="0" dirty="0" smtClean="0"/>
              <a:t>православного </a:t>
            </a:r>
            <a:r>
              <a:rPr lang="ru-RU" sz="1600" dirty="0" smtClean="0"/>
              <a:t>храма </a:t>
            </a:r>
            <a:r>
              <a:rPr lang="ru-RU" sz="1600" b="0" dirty="0" smtClean="0"/>
              <a:t>во имя святителя Филарета Московского </a:t>
            </a:r>
            <a:endParaRPr lang="ru-RU" sz="1600" b="0" dirty="0" smtClean="0"/>
          </a:p>
          <a:p>
            <a:pPr algn="ctr"/>
            <a:r>
              <a:rPr lang="ru-RU" sz="1600" b="0" dirty="0" smtClean="0"/>
              <a:t>пос</a:t>
            </a:r>
            <a:r>
              <a:rPr lang="ru-RU" sz="1600" b="0" dirty="0" smtClean="0"/>
              <a:t>. </a:t>
            </a:r>
            <a:r>
              <a:rPr lang="ru-RU" sz="1600" dirty="0" err="1" smtClean="0"/>
              <a:t>Малеевка</a:t>
            </a:r>
            <a:r>
              <a:rPr lang="ru-RU" sz="1600" b="0" dirty="0" smtClean="0"/>
              <a:t> </a:t>
            </a:r>
            <a:r>
              <a:rPr lang="ru-RU" sz="1600" dirty="0" smtClean="0"/>
              <a:t>Клинского</a:t>
            </a:r>
            <a:r>
              <a:rPr lang="ru-RU" sz="1600" b="0" dirty="0" smtClean="0"/>
              <a:t> </a:t>
            </a:r>
            <a:r>
              <a:rPr lang="ru-RU" sz="1600" dirty="0" smtClean="0"/>
              <a:t>района</a:t>
            </a:r>
            <a:r>
              <a:rPr lang="ru-RU" b="0" dirty="0" smtClean="0"/>
              <a:t> </a:t>
            </a:r>
            <a:endParaRPr lang="ru-RU" b="0" dirty="0" smtClean="0"/>
          </a:p>
          <a:p>
            <a:pPr algn="ctr"/>
            <a:r>
              <a:rPr lang="ru-RU" sz="1500" b="0" dirty="0" smtClean="0"/>
              <a:t>Н.А</a:t>
            </a:r>
            <a:r>
              <a:rPr lang="ru-RU" sz="1500" b="0" dirty="0"/>
              <a:t>. Шнайдер</a:t>
            </a:r>
          </a:p>
          <a:p>
            <a:pPr algn="ctr"/>
            <a:endParaRPr lang="ru-RU" dirty="0"/>
          </a:p>
        </p:txBody>
      </p:sp>
      <p:pic>
        <p:nvPicPr>
          <p:cNvPr id="14" name="Содержимое 13" descr="невский 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92080" y="2132856"/>
            <a:ext cx="2790498" cy="3980560"/>
          </a:xfrm>
        </p:spPr>
      </p:pic>
      <p:sp>
        <p:nvSpPr>
          <p:cNvPr id="11" name="Прямоугольник 10"/>
          <p:cNvSpPr/>
          <p:nvPr/>
        </p:nvSpPr>
        <p:spPr>
          <a:xfrm>
            <a:off x="755576" y="1340768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Impact" pitchFamily="34" charset="0"/>
            </a:endParaRPr>
          </a:p>
          <a:p>
            <a:endParaRPr lang="ru-RU" dirty="0" smtClean="0">
              <a:latin typeface="Impact" pitchFamily="34" charset="0"/>
            </a:endParaRPr>
          </a:p>
          <a:p>
            <a:endParaRPr lang="ru-RU" dirty="0">
              <a:latin typeface="Impac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невский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6591" y="0"/>
            <a:ext cx="9240591" cy="6918892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Виртуальное путешествие по святым местам Руси </a:t>
            </a:r>
            <a:br>
              <a:rPr lang="ru-RU" sz="2700" b="1" dirty="0" smtClean="0"/>
            </a:br>
            <a:r>
              <a:rPr lang="ru-RU" sz="2700" b="1" dirty="0" smtClean="0"/>
              <a:t>История Александро-Невской лавры в 8 классе</a:t>
            </a:r>
            <a:endParaRPr lang="ru-RU" b="1" dirty="0"/>
          </a:p>
        </p:txBody>
      </p:sp>
      <p:pic>
        <p:nvPicPr>
          <p:cNvPr id="19" name="Содержимое 18" descr="IMG_137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772816"/>
            <a:ext cx="3466728" cy="3466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Содержимое 19" descr="IMG_137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4008" y="2564904"/>
            <a:ext cx="3682752" cy="3323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755576" y="1340768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Impact" pitchFamily="34" charset="0"/>
            </a:endParaRPr>
          </a:p>
          <a:p>
            <a:endParaRPr lang="ru-RU" dirty="0" smtClean="0">
              <a:latin typeface="Impact" pitchFamily="34" charset="0"/>
            </a:endParaRPr>
          </a:p>
          <a:p>
            <a:endParaRPr lang="ru-RU" dirty="0">
              <a:latin typeface="Impac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невский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6591" y="0"/>
            <a:ext cx="9240591" cy="6918892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85786" y="571480"/>
            <a:ext cx="7901014" cy="8461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Творческий процесс  в 7 классе</a:t>
            </a:r>
            <a:br>
              <a:rPr lang="ru-RU" sz="2700" dirty="0" smtClean="0"/>
            </a:br>
            <a:r>
              <a:rPr lang="ru-RU" sz="2700" dirty="0" smtClean="0"/>
              <a:t>«</a:t>
            </a:r>
            <a:r>
              <a:rPr lang="ru-RU" sz="2700" b="1" dirty="0" smtClean="0"/>
              <a:t>Александр Невский</a:t>
            </a:r>
            <a:r>
              <a:rPr lang="ru-RU" sz="2700" dirty="0" smtClean="0"/>
              <a:t> в русской истории»</a:t>
            </a:r>
            <a:endParaRPr lang="ru-RU" sz="2700" dirty="0"/>
          </a:p>
        </p:txBody>
      </p:sp>
      <p:pic>
        <p:nvPicPr>
          <p:cNvPr id="13" name="Содержимое 12" descr="IMG_139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357290" y="1928802"/>
            <a:ext cx="2995634" cy="2246726"/>
          </a:xfrm>
        </p:spPr>
      </p:pic>
      <p:pic>
        <p:nvPicPr>
          <p:cNvPr id="14" name="Содержимое 13" descr="IMG_139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5400000">
            <a:off x="5613328" y="2226675"/>
            <a:ext cx="1170548" cy="877911"/>
          </a:xfrm>
        </p:spPr>
      </p:pic>
      <p:sp>
        <p:nvSpPr>
          <p:cNvPr id="11" name="Прямоугольник 10"/>
          <p:cNvSpPr/>
          <p:nvPr/>
        </p:nvSpPr>
        <p:spPr>
          <a:xfrm>
            <a:off x="755576" y="1340768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Impact" pitchFamily="34" charset="0"/>
            </a:endParaRPr>
          </a:p>
          <a:p>
            <a:endParaRPr lang="ru-RU" dirty="0" smtClean="0">
              <a:latin typeface="Impact" pitchFamily="34" charset="0"/>
            </a:endParaRPr>
          </a:p>
          <a:p>
            <a:endParaRPr lang="ru-RU" dirty="0">
              <a:latin typeface="Impact" pitchFamily="34" charset="0"/>
            </a:endParaRPr>
          </a:p>
        </p:txBody>
      </p:sp>
      <p:pic>
        <p:nvPicPr>
          <p:cNvPr id="15" name="Рисунок 14" descr="IMG_13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812217" y="2188651"/>
            <a:ext cx="2650298" cy="19877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5934" y="4528802"/>
            <a:ext cx="1885646" cy="14142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89821" y="4711579"/>
            <a:ext cx="1619672" cy="12147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725144"/>
            <a:ext cx="1979711" cy="1484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293</Words>
  <Application>Microsoft Office PowerPoint</Application>
  <PresentationFormat>Экран (4:3)</PresentationFormat>
  <Paragraphs>68</Paragraphs>
  <Slides>11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Impact</vt:lpstr>
      <vt:lpstr>Times New Roman</vt:lpstr>
      <vt:lpstr>Тема Office</vt:lpstr>
      <vt:lpstr>Презентация PowerPoint</vt:lpstr>
      <vt:lpstr>Презентация PowerPoint</vt:lpstr>
      <vt:lpstr>1.  История жизни Александра Ярославича</vt:lpstr>
      <vt:lpstr>Ратные подвиги на реке Неве и Чудском озере. 5 класс</vt:lpstr>
      <vt:lpstr> «Не в силе Бог, а в правде»</vt:lpstr>
      <vt:lpstr>  Читаем: о духовной основе христианского подвига святого князя Александра Невского   - 6 класс  </vt:lpstr>
      <vt:lpstr>Презентация PowerPoint</vt:lpstr>
      <vt:lpstr> Виртуальное путешествие по святым местам Руси  История Александро-Невской лавры в 8 классе</vt:lpstr>
      <vt:lpstr> Творческий процесс  в 7 классе «Александр Невский в русской истории»</vt:lpstr>
      <vt:lpstr> Духовность  часть нашей жизни</vt:lpstr>
      <vt:lpstr>        Уроки              ДУХОВНОСТИ                     не пройдут даром.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mkgarage-shop.ru</dc:creator>
  <cp:lastModifiedBy>user</cp:lastModifiedBy>
  <cp:revision>57</cp:revision>
  <dcterms:created xsi:type="dcterms:W3CDTF">2020-10-12T18:40:07Z</dcterms:created>
  <dcterms:modified xsi:type="dcterms:W3CDTF">2020-10-13T09:29:08Z</dcterms:modified>
</cp:coreProperties>
</file>